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handoutMasterIdLst>
    <p:handoutMasterId r:id="rId45"/>
  </p:handoutMasterIdLst>
  <p:sldIdLst>
    <p:sldId id="256" r:id="rId2"/>
    <p:sldId id="257" r:id="rId3"/>
    <p:sldId id="258" r:id="rId4"/>
    <p:sldId id="259" r:id="rId5"/>
    <p:sldId id="260" r:id="rId6"/>
    <p:sldId id="262" r:id="rId7"/>
    <p:sldId id="268" r:id="rId8"/>
    <p:sldId id="281" r:id="rId9"/>
    <p:sldId id="261" r:id="rId10"/>
    <p:sldId id="263" r:id="rId11"/>
    <p:sldId id="264" r:id="rId12"/>
    <p:sldId id="265" r:id="rId13"/>
    <p:sldId id="266" r:id="rId14"/>
    <p:sldId id="267" r:id="rId15"/>
    <p:sldId id="282" r:id="rId16"/>
    <p:sldId id="271" r:id="rId17"/>
    <p:sldId id="274" r:id="rId18"/>
    <p:sldId id="272" r:id="rId19"/>
    <p:sldId id="275" r:id="rId20"/>
    <p:sldId id="273" r:id="rId21"/>
    <p:sldId id="277" r:id="rId22"/>
    <p:sldId id="276" r:id="rId23"/>
    <p:sldId id="290" r:id="rId24"/>
    <p:sldId id="291" r:id="rId25"/>
    <p:sldId id="293" r:id="rId26"/>
    <p:sldId id="295" r:id="rId27"/>
    <p:sldId id="299" r:id="rId28"/>
    <p:sldId id="269" r:id="rId29"/>
    <p:sldId id="283" r:id="rId30"/>
    <p:sldId id="278" r:id="rId31"/>
    <p:sldId id="285" r:id="rId32"/>
    <p:sldId id="288" r:id="rId33"/>
    <p:sldId id="284" r:id="rId34"/>
    <p:sldId id="270" r:id="rId35"/>
    <p:sldId id="305" r:id="rId36"/>
    <p:sldId id="300" r:id="rId37"/>
    <p:sldId id="286" r:id="rId38"/>
    <p:sldId id="289" r:id="rId39"/>
    <p:sldId id="302" r:id="rId40"/>
    <p:sldId id="304" r:id="rId41"/>
    <p:sldId id="303" r:id="rId42"/>
    <p:sldId id="301" r:id="rId43"/>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946" autoAdjust="0"/>
  </p:normalViewPr>
  <p:slideViewPr>
    <p:cSldViewPr snapToGrid="0" showGuides="1">
      <p:cViewPr varScale="1">
        <p:scale>
          <a:sx n="60" d="100"/>
          <a:sy n="60" d="100"/>
        </p:scale>
        <p:origin x="802" y="58"/>
      </p:cViewPr>
      <p:guideLst>
        <p:guide orient="horz" pos="2160"/>
        <p:guide pos="3840"/>
      </p:guideLst>
    </p:cSldViewPr>
  </p:slideViewPr>
  <p:notesTextViewPr>
    <p:cViewPr>
      <p:scale>
        <a:sx n="1" d="1"/>
        <a:sy n="1" d="1"/>
      </p:scale>
      <p:origin x="0" y="0"/>
    </p:cViewPr>
  </p:notesTextViewPr>
  <p:notesViewPr>
    <p:cSldViewPr snapToGrid="0" showGuides="1">
      <p:cViewPr varScale="1">
        <p:scale>
          <a:sx n="50" d="100"/>
          <a:sy n="50" d="100"/>
        </p:scale>
        <p:origin x="2708" y="5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id="{B17AB5D8-1BAA-45D9-8103-FA88895EF9B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a:extLst>
              <a:ext uri="{FF2B5EF4-FFF2-40B4-BE49-F238E27FC236}">
                <a16:creationId xmlns:a16="http://schemas.microsoft.com/office/drawing/2014/main" id="{AB883D55-FFD8-4C86-9C66-F54C11047CF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9DA8453-819F-4D08-A864-AE1B20116B24}" type="datetimeFigureOut">
              <a:rPr lang="zh-TW" altLang="en-US" smtClean="0"/>
              <a:t>2023/4/20</a:t>
            </a:fld>
            <a:endParaRPr lang="zh-TW" altLang="en-US"/>
          </a:p>
        </p:txBody>
      </p:sp>
      <p:sp>
        <p:nvSpPr>
          <p:cNvPr id="4" name="頁尾版面配置區 3">
            <a:extLst>
              <a:ext uri="{FF2B5EF4-FFF2-40B4-BE49-F238E27FC236}">
                <a16:creationId xmlns:a16="http://schemas.microsoft.com/office/drawing/2014/main" id="{A6AFA607-5ACE-4C39-BFDB-5F8DFC563A1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a:extLst>
              <a:ext uri="{FF2B5EF4-FFF2-40B4-BE49-F238E27FC236}">
                <a16:creationId xmlns:a16="http://schemas.microsoft.com/office/drawing/2014/main" id="{BC068AC5-E81B-4982-9189-46832226FFF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0D86BDF-3804-42D7-9131-6B33C05B85E3}" type="slidenum">
              <a:rPr lang="zh-TW" altLang="en-US" smtClean="0"/>
              <a:t>‹#›</a:t>
            </a:fld>
            <a:endParaRPr lang="zh-TW" altLang="en-US"/>
          </a:p>
        </p:txBody>
      </p:sp>
    </p:spTree>
    <p:extLst>
      <p:ext uri="{BB962C8B-B14F-4D97-AF65-F5344CB8AC3E}">
        <p14:creationId xmlns:p14="http://schemas.microsoft.com/office/powerpoint/2010/main" val="27292092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D64474-5C5E-4E7C-866D-7C7CFB1D3D62}" type="datetimeFigureOut">
              <a:rPr lang="zh-TW" altLang="en-US" smtClean="0"/>
              <a:t>2023/4/19</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E599E2-184A-4DFA-88AE-C8BCBC8BFE17}" type="slidenum">
              <a:rPr lang="zh-TW" altLang="en-US" smtClean="0"/>
              <a:t>‹#›</a:t>
            </a:fld>
            <a:endParaRPr lang="zh-TW" altLang="en-US"/>
          </a:p>
        </p:txBody>
      </p:sp>
    </p:spTree>
    <p:extLst>
      <p:ext uri="{BB962C8B-B14F-4D97-AF65-F5344CB8AC3E}">
        <p14:creationId xmlns:p14="http://schemas.microsoft.com/office/powerpoint/2010/main" val="155899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5"/>
          </p:nvPr>
        </p:nvSpPr>
        <p:spPr/>
        <p:txBody>
          <a:bodyPr/>
          <a:lstStyle/>
          <a:p>
            <a:fld id="{85E599E2-184A-4DFA-88AE-C8BCBC8BFE17}" type="slidenum">
              <a:rPr lang="zh-TW" altLang="en-US" smtClean="0"/>
              <a:t>3</a:t>
            </a:fld>
            <a:endParaRPr lang="zh-TW" altLang="en-US"/>
          </a:p>
        </p:txBody>
      </p:sp>
    </p:spTree>
    <p:extLst>
      <p:ext uri="{BB962C8B-B14F-4D97-AF65-F5344CB8AC3E}">
        <p14:creationId xmlns:p14="http://schemas.microsoft.com/office/powerpoint/2010/main" val="38824581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5"/>
          </p:nvPr>
        </p:nvSpPr>
        <p:spPr/>
        <p:txBody>
          <a:bodyPr/>
          <a:lstStyle/>
          <a:p>
            <a:fld id="{85E599E2-184A-4DFA-88AE-C8BCBC8BFE17}" type="slidenum">
              <a:rPr lang="zh-TW" altLang="en-US" smtClean="0"/>
              <a:t>16</a:t>
            </a:fld>
            <a:endParaRPr lang="zh-TW" altLang="en-US"/>
          </a:p>
        </p:txBody>
      </p:sp>
    </p:spTree>
    <p:extLst>
      <p:ext uri="{BB962C8B-B14F-4D97-AF65-F5344CB8AC3E}">
        <p14:creationId xmlns:p14="http://schemas.microsoft.com/office/powerpoint/2010/main" val="4230597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5"/>
          </p:nvPr>
        </p:nvSpPr>
        <p:spPr/>
        <p:txBody>
          <a:bodyPr/>
          <a:lstStyle/>
          <a:p>
            <a:fld id="{85E599E2-184A-4DFA-88AE-C8BCBC8BFE17}" type="slidenum">
              <a:rPr lang="zh-TW" altLang="en-US" smtClean="0"/>
              <a:t>17</a:t>
            </a:fld>
            <a:endParaRPr lang="zh-TW" altLang="en-US"/>
          </a:p>
        </p:txBody>
      </p:sp>
    </p:spTree>
    <p:extLst>
      <p:ext uri="{BB962C8B-B14F-4D97-AF65-F5344CB8AC3E}">
        <p14:creationId xmlns:p14="http://schemas.microsoft.com/office/powerpoint/2010/main" val="2839105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5"/>
          </p:nvPr>
        </p:nvSpPr>
        <p:spPr/>
        <p:txBody>
          <a:bodyPr/>
          <a:lstStyle/>
          <a:p>
            <a:fld id="{85E599E2-184A-4DFA-88AE-C8BCBC8BFE17}" type="slidenum">
              <a:rPr lang="zh-TW" altLang="en-US" smtClean="0"/>
              <a:t>19</a:t>
            </a:fld>
            <a:endParaRPr lang="zh-TW" altLang="en-US"/>
          </a:p>
        </p:txBody>
      </p:sp>
    </p:spTree>
    <p:extLst>
      <p:ext uri="{BB962C8B-B14F-4D97-AF65-F5344CB8AC3E}">
        <p14:creationId xmlns:p14="http://schemas.microsoft.com/office/powerpoint/2010/main" val="29716787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a:t>dilated</a:t>
            </a:r>
            <a:r>
              <a:rPr lang="zh-TW" altLang="en-US"/>
              <a:t>的好處是不做</a:t>
            </a:r>
            <a:r>
              <a:rPr lang="en-US" altLang="zh-TW"/>
              <a:t>pooling</a:t>
            </a:r>
            <a:r>
              <a:rPr lang="zh-TW" altLang="en-US"/>
              <a:t>損失信息的情況下，加大了感受野，讓每個卷積輸出都包含較大範圍的信息。</a:t>
            </a:r>
            <a:endParaRPr lang="en-US" altLang="zh-TW"/>
          </a:p>
          <a:p>
            <a:r>
              <a:rPr lang="zh-TW" altLang="en-US"/>
              <a:t>在圖像需要全局信息或者語音文本需要較長的</a:t>
            </a:r>
            <a:r>
              <a:rPr lang="en-US" altLang="zh-TW"/>
              <a:t>sequence</a:t>
            </a:r>
            <a:r>
              <a:rPr lang="zh-TW" altLang="en-US"/>
              <a:t>信息依賴的問題中，都能很好的應用</a:t>
            </a:r>
            <a:r>
              <a:rPr lang="en-US" altLang="zh-TW"/>
              <a:t>dilated conv</a:t>
            </a:r>
            <a:r>
              <a:rPr lang="zh-TW" altLang="en-US"/>
              <a:t>，比如圖像分割、語音合成</a:t>
            </a:r>
            <a:r>
              <a:rPr lang="en-US" altLang="zh-TW"/>
              <a:t>WaveNet</a:t>
            </a:r>
            <a:r>
              <a:rPr lang="zh-TW" altLang="en-US"/>
              <a:t>、機器翻譯</a:t>
            </a:r>
            <a:r>
              <a:rPr lang="en-US" altLang="zh-TW"/>
              <a:t>ByteNet</a:t>
            </a:r>
            <a:r>
              <a:rPr lang="zh-TW" altLang="en-US"/>
              <a:t>中。</a:t>
            </a:r>
          </a:p>
        </p:txBody>
      </p:sp>
      <p:sp>
        <p:nvSpPr>
          <p:cNvPr id="4" name="投影片編號版面配置區 3"/>
          <p:cNvSpPr>
            <a:spLocks noGrp="1"/>
          </p:cNvSpPr>
          <p:nvPr>
            <p:ph type="sldNum" sz="quarter" idx="5"/>
          </p:nvPr>
        </p:nvSpPr>
        <p:spPr/>
        <p:txBody>
          <a:bodyPr/>
          <a:lstStyle/>
          <a:p>
            <a:fld id="{85E599E2-184A-4DFA-88AE-C8BCBC8BFE17}" type="slidenum">
              <a:rPr lang="zh-TW" altLang="en-US" smtClean="0"/>
              <a:t>21</a:t>
            </a:fld>
            <a:endParaRPr lang="zh-TW" altLang="en-US"/>
          </a:p>
        </p:txBody>
      </p:sp>
    </p:spTree>
    <p:extLst>
      <p:ext uri="{BB962C8B-B14F-4D97-AF65-F5344CB8AC3E}">
        <p14:creationId xmlns:p14="http://schemas.microsoft.com/office/powerpoint/2010/main" val="26227161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5"/>
          </p:nvPr>
        </p:nvSpPr>
        <p:spPr/>
        <p:txBody>
          <a:bodyPr/>
          <a:lstStyle/>
          <a:p>
            <a:fld id="{85E599E2-184A-4DFA-88AE-C8BCBC8BFE17}" type="slidenum">
              <a:rPr lang="zh-TW" altLang="en-US" smtClean="0"/>
              <a:t>23</a:t>
            </a:fld>
            <a:endParaRPr lang="zh-TW" altLang="en-US"/>
          </a:p>
        </p:txBody>
      </p:sp>
    </p:spTree>
    <p:extLst>
      <p:ext uri="{BB962C8B-B14F-4D97-AF65-F5344CB8AC3E}">
        <p14:creationId xmlns:p14="http://schemas.microsoft.com/office/powerpoint/2010/main" val="34713734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5"/>
          </p:nvPr>
        </p:nvSpPr>
        <p:spPr/>
        <p:txBody>
          <a:bodyPr/>
          <a:lstStyle/>
          <a:p>
            <a:fld id="{85E599E2-184A-4DFA-88AE-C8BCBC8BFE17}" type="slidenum">
              <a:rPr lang="zh-TW" altLang="en-US" smtClean="0"/>
              <a:t>24</a:t>
            </a:fld>
            <a:endParaRPr lang="zh-TW" altLang="en-US"/>
          </a:p>
        </p:txBody>
      </p:sp>
    </p:spTree>
    <p:extLst>
      <p:ext uri="{BB962C8B-B14F-4D97-AF65-F5344CB8AC3E}">
        <p14:creationId xmlns:p14="http://schemas.microsoft.com/office/powerpoint/2010/main" val="41161494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5"/>
          </p:nvPr>
        </p:nvSpPr>
        <p:spPr/>
        <p:txBody>
          <a:bodyPr/>
          <a:lstStyle/>
          <a:p>
            <a:fld id="{85E599E2-184A-4DFA-88AE-C8BCBC8BFE17}" type="slidenum">
              <a:rPr lang="zh-TW" altLang="en-US" smtClean="0"/>
              <a:t>25</a:t>
            </a:fld>
            <a:endParaRPr lang="zh-TW" altLang="en-US"/>
          </a:p>
        </p:txBody>
      </p:sp>
    </p:spTree>
    <p:extLst>
      <p:ext uri="{BB962C8B-B14F-4D97-AF65-F5344CB8AC3E}">
        <p14:creationId xmlns:p14="http://schemas.microsoft.com/office/powerpoint/2010/main" val="27539487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5"/>
          </p:nvPr>
        </p:nvSpPr>
        <p:spPr/>
        <p:txBody>
          <a:bodyPr/>
          <a:lstStyle/>
          <a:p>
            <a:fld id="{85E599E2-184A-4DFA-88AE-C8BCBC8BFE17}" type="slidenum">
              <a:rPr lang="zh-TW" altLang="en-US" smtClean="0"/>
              <a:t>26</a:t>
            </a:fld>
            <a:endParaRPr lang="zh-TW" altLang="en-US"/>
          </a:p>
        </p:txBody>
      </p:sp>
    </p:spTree>
    <p:extLst>
      <p:ext uri="{BB962C8B-B14F-4D97-AF65-F5344CB8AC3E}">
        <p14:creationId xmlns:p14="http://schemas.microsoft.com/office/powerpoint/2010/main" val="36321397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5"/>
          </p:nvPr>
        </p:nvSpPr>
        <p:spPr/>
        <p:txBody>
          <a:bodyPr/>
          <a:lstStyle/>
          <a:p>
            <a:fld id="{85E599E2-184A-4DFA-88AE-C8BCBC8BFE17}" type="slidenum">
              <a:rPr lang="zh-TW" altLang="en-US" smtClean="0"/>
              <a:t>27</a:t>
            </a:fld>
            <a:endParaRPr lang="zh-TW" altLang="en-US"/>
          </a:p>
        </p:txBody>
      </p:sp>
    </p:spTree>
    <p:extLst>
      <p:ext uri="{BB962C8B-B14F-4D97-AF65-F5344CB8AC3E}">
        <p14:creationId xmlns:p14="http://schemas.microsoft.com/office/powerpoint/2010/main" val="37479269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5"/>
          </p:nvPr>
        </p:nvSpPr>
        <p:spPr/>
        <p:txBody>
          <a:bodyPr/>
          <a:lstStyle/>
          <a:p>
            <a:fld id="{85E599E2-184A-4DFA-88AE-C8BCBC8BFE17}" type="slidenum">
              <a:rPr lang="zh-TW" altLang="en-US" smtClean="0"/>
              <a:t>29</a:t>
            </a:fld>
            <a:endParaRPr lang="zh-TW" altLang="en-US"/>
          </a:p>
        </p:txBody>
      </p:sp>
    </p:spTree>
    <p:extLst>
      <p:ext uri="{BB962C8B-B14F-4D97-AF65-F5344CB8AC3E}">
        <p14:creationId xmlns:p14="http://schemas.microsoft.com/office/powerpoint/2010/main" val="3314455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a:t>instance-level representations =&gt; the whole segment of the input time series</a:t>
            </a:r>
          </a:p>
          <a:p>
            <a:r>
              <a:rPr lang="zh-TW" altLang="en-US" b="0" i="0">
                <a:solidFill>
                  <a:srgbClr val="374151"/>
                </a:solidFill>
                <a:effectLst/>
                <a:latin typeface="Söhne"/>
              </a:rPr>
              <a:t>時間序列的內在結構指的是時間序列數據中存在的規律性或潛在的結構。時間序列是按照時間順序排列的數據集合，通常用於分析過去、現在和未來的趨勢和模式。時間序列的內在結構可能包括重複出現的週期性模式、趨勢和季節性變化等。通過學習時間序列的內在結構，我們可以更好地理解和預測時間序列的行為。</a:t>
            </a:r>
            <a:endParaRPr lang="en-US" altLang="zh-TW" b="0" i="0">
              <a:solidFill>
                <a:srgbClr val="374151"/>
              </a:solidFill>
              <a:effectLst/>
              <a:latin typeface="Söhne"/>
            </a:endParaRPr>
          </a:p>
          <a:p>
            <a:r>
              <a:rPr lang="en-US" altLang="zh-TW" b="0" i="0">
                <a:solidFill>
                  <a:srgbClr val="374151"/>
                </a:solidFill>
                <a:effectLst/>
                <a:latin typeface="Söhne"/>
              </a:rPr>
              <a:t>=&gt; Inherent structure</a:t>
            </a:r>
            <a:endParaRPr lang="zh-TW" altLang="en-US"/>
          </a:p>
        </p:txBody>
      </p:sp>
      <p:sp>
        <p:nvSpPr>
          <p:cNvPr id="4" name="投影片編號版面配置區 3"/>
          <p:cNvSpPr>
            <a:spLocks noGrp="1"/>
          </p:cNvSpPr>
          <p:nvPr>
            <p:ph type="sldNum" sz="quarter" idx="5"/>
          </p:nvPr>
        </p:nvSpPr>
        <p:spPr/>
        <p:txBody>
          <a:bodyPr/>
          <a:lstStyle/>
          <a:p>
            <a:fld id="{85E599E2-184A-4DFA-88AE-C8BCBC8BFE17}" type="slidenum">
              <a:rPr lang="zh-TW" altLang="en-US" smtClean="0"/>
              <a:t>4</a:t>
            </a:fld>
            <a:endParaRPr lang="zh-TW" altLang="en-US"/>
          </a:p>
        </p:txBody>
      </p:sp>
    </p:spTree>
    <p:extLst>
      <p:ext uri="{BB962C8B-B14F-4D97-AF65-F5344CB8AC3E}">
        <p14:creationId xmlns:p14="http://schemas.microsoft.com/office/powerpoint/2010/main" val="42546614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a:t>Takes the representations at the same timestamp from two views of the input time series as positives, while those at different time stamps from the same time series as negatives.</a:t>
            </a:r>
          </a:p>
          <a:p>
            <a:endParaRPr lang="en-US" altLang="zh-TW"/>
          </a:p>
          <a:p>
            <a:r>
              <a:rPr lang="en-US" altLang="zh-TW"/>
              <a:t>-log: </a:t>
            </a:r>
            <a:r>
              <a:rPr lang="zh-TW" altLang="en-US"/>
              <a:t>輸入值越接近</a:t>
            </a:r>
            <a:r>
              <a:rPr lang="en-US" altLang="zh-TW"/>
              <a:t>0越大 (0</a:t>
            </a:r>
            <a:r>
              <a:rPr lang="zh-TW" altLang="en-US"/>
              <a:t>則是無限大</a:t>
            </a:r>
            <a:r>
              <a:rPr lang="en-US" altLang="zh-TW"/>
              <a:t>)</a:t>
            </a:r>
            <a:r>
              <a:rPr lang="zh-TW" altLang="en-US"/>
              <a:t>  越接近</a:t>
            </a:r>
            <a:r>
              <a:rPr lang="en-US" altLang="zh-TW"/>
              <a:t>1</a:t>
            </a:r>
            <a:r>
              <a:rPr lang="zh-TW" altLang="en-US"/>
              <a:t>則越小 </a:t>
            </a:r>
            <a:r>
              <a:rPr lang="en-US" altLang="zh-TW"/>
              <a:t>=&gt; </a:t>
            </a:r>
            <a:r>
              <a:rPr lang="zh-TW" altLang="en-US"/>
              <a:t>正樣本求</a:t>
            </a:r>
            <a:r>
              <a:rPr lang="en-US" altLang="zh-TW"/>
              <a:t>越相似</a:t>
            </a:r>
            <a:r>
              <a:rPr lang="zh-TW" altLang="en-US"/>
              <a:t>、負樣本求越不相似越好</a:t>
            </a:r>
            <a:r>
              <a:rPr lang="en-US" altLang="zh-TW"/>
              <a:t>(</a:t>
            </a:r>
            <a:r>
              <a:rPr lang="zh-TW" altLang="en-US"/>
              <a:t>值下降、分母影響力變小、分子影響力變高</a:t>
            </a:r>
            <a:r>
              <a:rPr lang="en-US" altLang="zh-TW"/>
              <a:t>)</a:t>
            </a:r>
          </a:p>
        </p:txBody>
      </p:sp>
      <p:sp>
        <p:nvSpPr>
          <p:cNvPr id="4" name="投影片編號版面配置區 3"/>
          <p:cNvSpPr>
            <a:spLocks noGrp="1"/>
          </p:cNvSpPr>
          <p:nvPr>
            <p:ph type="sldNum" sz="quarter" idx="5"/>
          </p:nvPr>
        </p:nvSpPr>
        <p:spPr/>
        <p:txBody>
          <a:bodyPr/>
          <a:lstStyle/>
          <a:p>
            <a:fld id="{85E599E2-184A-4DFA-88AE-C8BCBC8BFE17}" type="slidenum">
              <a:rPr lang="zh-TW" altLang="en-US" smtClean="0"/>
              <a:t>30</a:t>
            </a:fld>
            <a:endParaRPr lang="zh-TW" altLang="en-US"/>
          </a:p>
        </p:txBody>
      </p:sp>
    </p:spTree>
    <p:extLst>
      <p:ext uri="{BB962C8B-B14F-4D97-AF65-F5344CB8AC3E}">
        <p14:creationId xmlns:p14="http://schemas.microsoft.com/office/powerpoint/2010/main" val="8323011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a:t>Use representations of other time series at timestamp t in the same batch as negative samples</a:t>
            </a:r>
          </a:p>
          <a:p>
            <a:endParaRPr lang="zh-TW" altLang="en-US"/>
          </a:p>
        </p:txBody>
      </p:sp>
      <p:sp>
        <p:nvSpPr>
          <p:cNvPr id="4" name="投影片編號版面配置區 3"/>
          <p:cNvSpPr>
            <a:spLocks noGrp="1"/>
          </p:cNvSpPr>
          <p:nvPr>
            <p:ph type="sldNum" sz="quarter" idx="5"/>
          </p:nvPr>
        </p:nvSpPr>
        <p:spPr/>
        <p:txBody>
          <a:bodyPr/>
          <a:lstStyle/>
          <a:p>
            <a:fld id="{85E599E2-184A-4DFA-88AE-C8BCBC8BFE17}" type="slidenum">
              <a:rPr lang="zh-TW" altLang="en-US" smtClean="0"/>
              <a:t>31</a:t>
            </a:fld>
            <a:endParaRPr lang="zh-TW" altLang="en-US"/>
          </a:p>
        </p:txBody>
      </p:sp>
    </p:spTree>
    <p:extLst>
      <p:ext uri="{BB962C8B-B14F-4D97-AF65-F5344CB8AC3E}">
        <p14:creationId xmlns:p14="http://schemas.microsoft.com/office/powerpoint/2010/main" val="40417681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5"/>
          </p:nvPr>
        </p:nvSpPr>
        <p:spPr/>
        <p:txBody>
          <a:bodyPr/>
          <a:lstStyle/>
          <a:p>
            <a:fld id="{85E599E2-184A-4DFA-88AE-C8BCBC8BFE17}" type="slidenum">
              <a:rPr lang="zh-TW" altLang="en-US" smtClean="0"/>
              <a:t>35</a:t>
            </a:fld>
            <a:endParaRPr lang="zh-TW" altLang="en-US"/>
          </a:p>
        </p:txBody>
      </p:sp>
    </p:spTree>
    <p:extLst>
      <p:ext uri="{BB962C8B-B14F-4D97-AF65-F5344CB8AC3E}">
        <p14:creationId xmlns:p14="http://schemas.microsoft.com/office/powerpoint/2010/main" val="39075000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5"/>
          </p:nvPr>
        </p:nvSpPr>
        <p:spPr/>
        <p:txBody>
          <a:bodyPr/>
          <a:lstStyle/>
          <a:p>
            <a:fld id="{85E599E2-184A-4DFA-88AE-C8BCBC8BFE17}" type="slidenum">
              <a:rPr lang="zh-TW" altLang="en-US" smtClean="0"/>
              <a:t>36</a:t>
            </a:fld>
            <a:endParaRPr lang="zh-TW" altLang="en-US"/>
          </a:p>
        </p:txBody>
      </p:sp>
    </p:spTree>
    <p:extLst>
      <p:ext uri="{BB962C8B-B14F-4D97-AF65-F5344CB8AC3E}">
        <p14:creationId xmlns:p14="http://schemas.microsoft.com/office/powerpoint/2010/main" val="32835799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5"/>
          </p:nvPr>
        </p:nvSpPr>
        <p:spPr/>
        <p:txBody>
          <a:bodyPr/>
          <a:lstStyle/>
          <a:p>
            <a:fld id="{85E599E2-184A-4DFA-88AE-C8BCBC8BFE17}" type="slidenum">
              <a:rPr lang="zh-TW" altLang="en-US" smtClean="0"/>
              <a:t>38</a:t>
            </a:fld>
            <a:endParaRPr lang="zh-TW" altLang="en-US"/>
          </a:p>
        </p:txBody>
      </p:sp>
    </p:spTree>
    <p:extLst>
      <p:ext uri="{BB962C8B-B14F-4D97-AF65-F5344CB8AC3E}">
        <p14:creationId xmlns:p14="http://schemas.microsoft.com/office/powerpoint/2010/main" val="42118157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5"/>
          </p:nvPr>
        </p:nvSpPr>
        <p:spPr/>
        <p:txBody>
          <a:bodyPr/>
          <a:lstStyle/>
          <a:p>
            <a:fld id="{85E599E2-184A-4DFA-88AE-C8BCBC8BFE17}" type="slidenum">
              <a:rPr lang="zh-TW" altLang="en-US" smtClean="0"/>
              <a:t>39</a:t>
            </a:fld>
            <a:endParaRPr lang="zh-TW" altLang="en-US"/>
          </a:p>
        </p:txBody>
      </p:sp>
    </p:spTree>
    <p:extLst>
      <p:ext uri="{BB962C8B-B14F-4D97-AF65-F5344CB8AC3E}">
        <p14:creationId xmlns:p14="http://schemas.microsoft.com/office/powerpoint/2010/main" val="17758973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a:t>下週進度應是與之前學長討論，去把資料做成時間序列然後並且跑實驗試試</a:t>
            </a:r>
          </a:p>
        </p:txBody>
      </p:sp>
      <p:sp>
        <p:nvSpPr>
          <p:cNvPr id="4" name="投影片編號版面配置區 3"/>
          <p:cNvSpPr>
            <a:spLocks noGrp="1"/>
          </p:cNvSpPr>
          <p:nvPr>
            <p:ph type="sldNum" sz="quarter" idx="5"/>
          </p:nvPr>
        </p:nvSpPr>
        <p:spPr/>
        <p:txBody>
          <a:bodyPr/>
          <a:lstStyle/>
          <a:p>
            <a:fld id="{85E599E2-184A-4DFA-88AE-C8BCBC8BFE17}" type="slidenum">
              <a:rPr lang="zh-TW" altLang="en-US" smtClean="0"/>
              <a:t>42</a:t>
            </a:fld>
            <a:endParaRPr lang="zh-TW" altLang="en-US"/>
          </a:p>
        </p:txBody>
      </p:sp>
    </p:spTree>
    <p:extLst>
      <p:ext uri="{BB962C8B-B14F-4D97-AF65-F5344CB8AC3E}">
        <p14:creationId xmlns:p14="http://schemas.microsoft.com/office/powerpoint/2010/main" val="3101704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b="0" i="0">
                <a:solidFill>
                  <a:srgbClr val="374151"/>
                </a:solidFill>
                <a:effectLst/>
                <a:latin typeface="Söhne"/>
              </a:rPr>
              <a:t>Forecasting </a:t>
            </a:r>
            <a:r>
              <a:rPr lang="zh-TW" altLang="en-US" b="0" i="0">
                <a:solidFill>
                  <a:srgbClr val="374151"/>
                </a:solidFill>
                <a:effectLst/>
                <a:latin typeface="Söhne"/>
              </a:rPr>
              <a:t>和 </a:t>
            </a:r>
            <a:r>
              <a:rPr lang="en-US" altLang="zh-TW" b="0" i="0">
                <a:solidFill>
                  <a:srgbClr val="374151"/>
                </a:solidFill>
                <a:effectLst/>
                <a:latin typeface="Söhne"/>
              </a:rPr>
              <a:t>anomaly detection </a:t>
            </a:r>
            <a:r>
              <a:rPr lang="zh-TW" altLang="en-US" b="0" i="0">
                <a:solidFill>
                  <a:srgbClr val="374151"/>
                </a:solidFill>
                <a:effectLst/>
                <a:latin typeface="Söhne"/>
              </a:rPr>
              <a:t>是需要對時間序列數據進行分析和預測的任務。在這些任務中，數據的細節特徵對於結果的影響非常重要，而 </a:t>
            </a:r>
            <a:r>
              <a:rPr lang="en-US" altLang="zh-TW" b="0" i="0">
                <a:solidFill>
                  <a:srgbClr val="374151"/>
                </a:solidFill>
                <a:effectLst/>
                <a:latin typeface="Söhne"/>
              </a:rPr>
              <a:t>coarse grained representation </a:t>
            </a:r>
            <a:r>
              <a:rPr lang="zh-TW" altLang="en-US" b="0" i="0">
                <a:solidFill>
                  <a:srgbClr val="374151"/>
                </a:solidFill>
                <a:effectLst/>
                <a:latin typeface="Söhne"/>
              </a:rPr>
              <a:t>通常無法捕捉數據的細節特徵，只能考慮數據的高層次特徵，例如趨勢和季節性等，因此在進行時間序列預測和異常檢測時，使用 </a:t>
            </a:r>
            <a:r>
              <a:rPr lang="en-US" altLang="zh-TW" b="0" i="0">
                <a:solidFill>
                  <a:srgbClr val="374151"/>
                </a:solidFill>
                <a:effectLst/>
                <a:latin typeface="Söhne"/>
              </a:rPr>
              <a:t>coarse grained representation </a:t>
            </a:r>
            <a:r>
              <a:rPr lang="zh-TW" altLang="en-US" b="0" i="0">
                <a:solidFill>
                  <a:srgbClr val="374151"/>
                </a:solidFill>
                <a:effectLst/>
                <a:latin typeface="Söhne"/>
              </a:rPr>
              <a:t>可能會導致預測和檢測的精度降低。相反，使用 </a:t>
            </a:r>
            <a:r>
              <a:rPr lang="en-US" altLang="zh-TW" b="0" i="0">
                <a:solidFill>
                  <a:srgbClr val="374151"/>
                </a:solidFill>
                <a:effectLst/>
                <a:latin typeface="Söhne"/>
              </a:rPr>
              <a:t>fine-grained representation </a:t>
            </a:r>
            <a:r>
              <a:rPr lang="zh-TW" altLang="en-US" b="0" i="0">
                <a:solidFill>
                  <a:srgbClr val="374151"/>
                </a:solidFill>
                <a:effectLst/>
                <a:latin typeface="Söhne"/>
              </a:rPr>
              <a:t>能夠更好地捕捉數據中的細節特徵，進而提高預測和檢測的精度。因此，在進行時間序列預測和異常檢測時，通常需要使用 </a:t>
            </a:r>
            <a:r>
              <a:rPr lang="en-US" altLang="zh-TW" b="0" i="0">
                <a:solidFill>
                  <a:srgbClr val="374151"/>
                </a:solidFill>
                <a:effectLst/>
                <a:latin typeface="Söhne"/>
              </a:rPr>
              <a:t>fine-grained representation</a:t>
            </a:r>
            <a:r>
              <a:rPr lang="zh-TW" altLang="en-US" b="0" i="0">
                <a:solidFill>
                  <a:srgbClr val="374151"/>
                </a:solidFill>
                <a:effectLst/>
                <a:latin typeface="Söhne"/>
              </a:rPr>
              <a:t>。</a:t>
            </a:r>
            <a:endParaRPr lang="en-US" altLang="zh-TW" b="0" i="0">
              <a:solidFill>
                <a:srgbClr val="374151"/>
              </a:solidFill>
              <a:effectLst/>
              <a:latin typeface="Söhne"/>
            </a:endParaRPr>
          </a:p>
          <a:p>
            <a:endParaRPr lang="en-US" altLang="zh-TW"/>
          </a:p>
          <a:p>
            <a:r>
              <a:rPr lang="en-US" altLang="zh-TW"/>
              <a:t>TNC =&gt; discriminates among segments with a constant length </a:t>
            </a:r>
            <a:r>
              <a:rPr lang="zh-TW" altLang="en-US"/>
              <a:t>常數長度內去辨別</a:t>
            </a:r>
            <a:r>
              <a:rPr lang="en-US" altLang="zh-TW"/>
              <a:t>segment</a:t>
            </a:r>
          </a:p>
          <a:p>
            <a:r>
              <a:rPr lang="en-US" altLang="zh-TW"/>
              <a:t>T-Loss =&gt; </a:t>
            </a:r>
            <a:r>
              <a:rPr lang="zh-TW" altLang="en-US"/>
              <a:t>從原始時間序列中抽取隨機子序列當作正樣本</a:t>
            </a:r>
            <a:endParaRPr lang="en-US" altLang="zh-TW"/>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b="1"/>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1"/>
              <a:t>Multiscale features may provide </a:t>
            </a:r>
            <a:r>
              <a:rPr lang="en-US" altLang="zh-TW" sz="1200" b="1">
                <a:solidFill>
                  <a:srgbClr val="FF0000"/>
                </a:solidFill>
              </a:rPr>
              <a:t>different levels of semantics </a:t>
            </a:r>
            <a:r>
              <a:rPr lang="en-US" altLang="zh-TW" sz="1200" b="1"/>
              <a:t>and improve the </a:t>
            </a:r>
            <a:r>
              <a:rPr lang="en-US" altLang="zh-TW" sz="1200" b="1">
                <a:solidFill>
                  <a:srgbClr val="FF0000"/>
                </a:solidFill>
              </a:rPr>
              <a:t>generalization capability </a:t>
            </a:r>
            <a:r>
              <a:rPr lang="en-US" altLang="zh-TW" sz="1200" b="1"/>
              <a:t>of learned representations</a:t>
            </a:r>
            <a:endParaRPr lang="zh-TW" altLang="en-US" sz="1200" b="1"/>
          </a:p>
          <a:p>
            <a:endParaRPr lang="zh-TW" altLang="en-US"/>
          </a:p>
        </p:txBody>
      </p:sp>
      <p:sp>
        <p:nvSpPr>
          <p:cNvPr id="4" name="投影片編號版面配置區 3"/>
          <p:cNvSpPr>
            <a:spLocks noGrp="1"/>
          </p:cNvSpPr>
          <p:nvPr>
            <p:ph type="sldNum" sz="quarter" idx="5"/>
          </p:nvPr>
        </p:nvSpPr>
        <p:spPr/>
        <p:txBody>
          <a:bodyPr/>
          <a:lstStyle/>
          <a:p>
            <a:fld id="{85E599E2-184A-4DFA-88AE-C8BCBC8BFE17}" type="slidenum">
              <a:rPr lang="zh-TW" altLang="en-US" smtClean="0"/>
              <a:t>5</a:t>
            </a:fld>
            <a:endParaRPr lang="zh-TW" altLang="en-US"/>
          </a:p>
        </p:txBody>
      </p:sp>
    </p:spTree>
    <p:extLst>
      <p:ext uri="{BB962C8B-B14F-4D97-AF65-F5344CB8AC3E}">
        <p14:creationId xmlns:p14="http://schemas.microsoft.com/office/powerpoint/2010/main" val="4028153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lvl="1">
              <a:lnSpc>
                <a:spcPct val="150000"/>
              </a:lnSpc>
            </a:pPr>
            <a:r>
              <a:rPr lang="en-US" altLang="zh-TW"/>
              <a:t>Transformation-invariance &amp; Cropping invatiance</a:t>
            </a:r>
            <a:r>
              <a:rPr lang="zh-TW" altLang="en-US"/>
              <a:t>，對比學習中常用的手法，以</a:t>
            </a:r>
            <a:r>
              <a:rPr lang="en-US" altLang="zh-TW"/>
              <a:t>CV</a:t>
            </a:r>
            <a:r>
              <a:rPr lang="zh-TW" altLang="en-US"/>
              <a:t>來說是就是將照片反轉，亦或是將照片做放大縮小</a:t>
            </a:r>
            <a:endParaRPr lang="en-US" altLang="zh-TW"/>
          </a:p>
          <a:p>
            <a:pPr algn="l"/>
            <a:r>
              <a:rPr lang="en-US" altLang="zh-TW" b="0" i="0">
                <a:solidFill>
                  <a:srgbClr val="374151"/>
                </a:solidFill>
                <a:effectLst/>
                <a:latin typeface="Söhne"/>
              </a:rPr>
              <a:t>transformation-invariance</a:t>
            </a:r>
            <a:r>
              <a:rPr lang="zh-TW" altLang="en-US" b="0" i="0">
                <a:solidFill>
                  <a:srgbClr val="374151"/>
                </a:solidFill>
                <a:effectLst/>
                <a:latin typeface="Söhne"/>
              </a:rPr>
              <a:t>通常指的是對於圖像等視覺數據進行旋轉、縮放、平移等操作後，模型輸出的結果不會受到這些變換的影響。例如，對於一個人臉識別模型，旋轉、縮放、平移等操作都不應該影響其識別準確率，因為人臉的特徵是不會因為這些變換而發生改變的。</a:t>
            </a:r>
          </a:p>
          <a:p>
            <a:pPr algn="l"/>
            <a:br>
              <a:rPr lang="en-US" altLang="zh-TW" b="0" i="0">
                <a:solidFill>
                  <a:srgbClr val="374151"/>
                </a:solidFill>
                <a:effectLst/>
                <a:latin typeface="Söhne"/>
              </a:rPr>
            </a:br>
            <a:r>
              <a:rPr lang="en-US" altLang="zh-TW" b="0" i="0">
                <a:solidFill>
                  <a:srgbClr val="374151"/>
                </a:solidFill>
                <a:effectLst/>
                <a:latin typeface="Söhne"/>
              </a:rPr>
              <a:t>cropping-invariance</a:t>
            </a:r>
            <a:r>
              <a:rPr lang="zh-TW" altLang="en-US" b="0" i="0">
                <a:solidFill>
                  <a:srgbClr val="374151"/>
                </a:solidFill>
                <a:effectLst/>
                <a:latin typeface="Söhne"/>
              </a:rPr>
              <a:t>通常指的是對於圖像等視覺數據進行裁剪操作後，模型輸出的結果不會受到裁剪位置和大小的影響。例如，在圖像分類任務中，對於一個狗的圖像，不論是對整個圖像進行分類還是只對其中一部分進行分類，模型的輸出結果都應該是狗。</a:t>
            </a:r>
            <a:br>
              <a:rPr lang="en-US" altLang="zh-TW" b="0" i="0">
                <a:solidFill>
                  <a:srgbClr val="374151"/>
                </a:solidFill>
                <a:effectLst/>
                <a:latin typeface="Söhne"/>
              </a:rPr>
            </a:br>
            <a:endParaRPr lang="zh-TW" altLang="en-US" b="0" i="0">
              <a:solidFill>
                <a:srgbClr val="374151"/>
              </a:solidFill>
              <a:effectLst/>
              <a:latin typeface="Söhne"/>
            </a:endParaRPr>
          </a:p>
          <a:p>
            <a:pPr algn="l"/>
            <a:r>
              <a:rPr lang="zh-TW" altLang="en-US" b="0" i="0">
                <a:solidFill>
                  <a:srgbClr val="374151"/>
                </a:solidFill>
                <a:effectLst/>
                <a:latin typeface="Söhne"/>
              </a:rPr>
              <a:t>在</a:t>
            </a:r>
            <a:r>
              <a:rPr lang="en-US" altLang="zh-TW" b="0" i="0">
                <a:solidFill>
                  <a:srgbClr val="374151"/>
                </a:solidFill>
                <a:effectLst/>
                <a:latin typeface="Söhne"/>
              </a:rPr>
              <a:t>NLP</a:t>
            </a:r>
            <a:r>
              <a:rPr lang="zh-TW" altLang="en-US" b="0" i="0">
                <a:solidFill>
                  <a:srgbClr val="374151"/>
                </a:solidFill>
                <a:effectLst/>
                <a:latin typeface="Söhne"/>
              </a:rPr>
              <a:t>領域中，</a:t>
            </a:r>
            <a:r>
              <a:rPr lang="en-US" altLang="zh-TW" b="0" i="0">
                <a:solidFill>
                  <a:srgbClr val="374151"/>
                </a:solidFill>
                <a:effectLst/>
                <a:latin typeface="Söhne"/>
              </a:rPr>
              <a:t>transformation-invariance</a:t>
            </a:r>
            <a:r>
              <a:rPr lang="zh-TW" altLang="en-US" b="0" i="0">
                <a:solidFill>
                  <a:srgbClr val="374151"/>
                </a:solidFill>
                <a:effectLst/>
                <a:latin typeface="Söhne"/>
              </a:rPr>
              <a:t>和</a:t>
            </a:r>
            <a:r>
              <a:rPr lang="en-US" altLang="zh-TW" b="0" i="0">
                <a:solidFill>
                  <a:srgbClr val="374151"/>
                </a:solidFill>
                <a:effectLst/>
                <a:latin typeface="Söhne"/>
              </a:rPr>
              <a:t>cropping-invariance</a:t>
            </a:r>
            <a:r>
              <a:rPr lang="zh-TW" altLang="en-US" b="0" i="0">
                <a:solidFill>
                  <a:srgbClr val="374151"/>
                </a:solidFill>
                <a:effectLst/>
                <a:latin typeface="Söhne"/>
              </a:rPr>
              <a:t>的概念也可以類比到文本數據中。例如，在文本分類任務中，對於同一段文本進行一定的變換或裁剪後，模型的輸出結果應該是相同的，具有一定的不變性。</a:t>
            </a:r>
          </a:p>
          <a:p>
            <a:pPr lvl="1">
              <a:lnSpc>
                <a:spcPct val="150000"/>
              </a:lnSpc>
            </a:pPr>
            <a:endParaRPr lang="en-US" altLang="zh-TW"/>
          </a:p>
        </p:txBody>
      </p:sp>
      <p:sp>
        <p:nvSpPr>
          <p:cNvPr id="4" name="投影片編號版面配置區 3"/>
          <p:cNvSpPr>
            <a:spLocks noGrp="1"/>
          </p:cNvSpPr>
          <p:nvPr>
            <p:ph type="sldNum" sz="quarter" idx="5"/>
          </p:nvPr>
        </p:nvSpPr>
        <p:spPr/>
        <p:txBody>
          <a:bodyPr/>
          <a:lstStyle/>
          <a:p>
            <a:fld id="{85E599E2-184A-4DFA-88AE-C8BCBC8BFE17}" type="slidenum">
              <a:rPr lang="zh-TW" altLang="en-US" smtClean="0"/>
              <a:t>6</a:t>
            </a:fld>
            <a:endParaRPr lang="zh-TW" altLang="en-US"/>
          </a:p>
        </p:txBody>
      </p:sp>
    </p:spTree>
    <p:extLst>
      <p:ext uri="{BB962C8B-B14F-4D97-AF65-F5344CB8AC3E}">
        <p14:creationId xmlns:p14="http://schemas.microsoft.com/office/powerpoint/2010/main" val="3142081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5"/>
          </p:nvPr>
        </p:nvSpPr>
        <p:spPr/>
        <p:txBody>
          <a:bodyPr/>
          <a:lstStyle/>
          <a:p>
            <a:fld id="{85E599E2-184A-4DFA-88AE-C8BCBC8BFE17}" type="slidenum">
              <a:rPr lang="zh-TW" altLang="en-US" smtClean="0"/>
              <a:t>7</a:t>
            </a:fld>
            <a:endParaRPr lang="zh-TW" altLang="en-US"/>
          </a:p>
        </p:txBody>
      </p:sp>
    </p:spTree>
    <p:extLst>
      <p:ext uri="{BB962C8B-B14F-4D97-AF65-F5344CB8AC3E}">
        <p14:creationId xmlns:p14="http://schemas.microsoft.com/office/powerpoint/2010/main" val="2033072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a:t>使</a:t>
            </a:r>
            <a:r>
              <a:rPr lang="en-US" altLang="zh-TW"/>
              <a:t>model</a:t>
            </a:r>
            <a:r>
              <a:rPr lang="zh-TW" altLang="en-US"/>
              <a:t>可以抓到上下文資訊在時間維度的多種分辨率上並且產生任何粒度上細粒度的表徵</a:t>
            </a:r>
          </a:p>
        </p:txBody>
      </p:sp>
      <p:sp>
        <p:nvSpPr>
          <p:cNvPr id="4" name="投影片編號版面配置區 3"/>
          <p:cNvSpPr>
            <a:spLocks noGrp="1"/>
          </p:cNvSpPr>
          <p:nvPr>
            <p:ph type="sldNum" sz="quarter" idx="5"/>
          </p:nvPr>
        </p:nvSpPr>
        <p:spPr/>
        <p:txBody>
          <a:bodyPr/>
          <a:lstStyle/>
          <a:p>
            <a:fld id="{85E599E2-184A-4DFA-88AE-C8BCBC8BFE17}" type="slidenum">
              <a:rPr lang="zh-TW" altLang="en-US" smtClean="0"/>
              <a:t>9</a:t>
            </a:fld>
            <a:endParaRPr lang="zh-TW" altLang="en-US"/>
          </a:p>
        </p:txBody>
      </p:sp>
    </p:spTree>
    <p:extLst>
      <p:ext uri="{BB962C8B-B14F-4D97-AF65-F5344CB8AC3E}">
        <p14:creationId xmlns:p14="http://schemas.microsoft.com/office/powerpoint/2010/main" val="24002743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5"/>
          </p:nvPr>
        </p:nvSpPr>
        <p:spPr/>
        <p:txBody>
          <a:bodyPr/>
          <a:lstStyle/>
          <a:p>
            <a:fld id="{85E599E2-184A-4DFA-88AE-C8BCBC8BFE17}" type="slidenum">
              <a:rPr lang="zh-TW" altLang="en-US" smtClean="0"/>
              <a:t>12</a:t>
            </a:fld>
            <a:endParaRPr lang="zh-TW" altLang="en-US"/>
          </a:p>
        </p:txBody>
      </p:sp>
    </p:spTree>
    <p:extLst>
      <p:ext uri="{BB962C8B-B14F-4D97-AF65-F5344CB8AC3E}">
        <p14:creationId xmlns:p14="http://schemas.microsoft.com/office/powerpoint/2010/main" val="17433849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a:lnSpc>
                    <a:spcPct val="150000"/>
                  </a:lnSpc>
                </a:pPr>
                <a:r>
                  <a:rPr lang="en-US" altLang="zh-TW"/>
                  <a:t>Given a set of time series </a:t>
                </a:r>
                <a14:m>
                  <m:oMath xmlns:m="http://schemas.openxmlformats.org/officeDocument/2006/math">
                    <m:r>
                      <a:rPr lang="en-US" altLang="zh-TW" b="0" i="1" smtClean="0">
                        <a:latin typeface="Cambria Math" panose="02040503050406030204" pitchFamily="18" charset="0"/>
                      </a:rPr>
                      <m:t>𝑋</m:t>
                    </m:r>
                    <m:r>
                      <a:rPr lang="en-US" altLang="zh-TW" b="0" i="1" smtClean="0">
                        <a:latin typeface="Cambria Math" panose="02040503050406030204" pitchFamily="18" charset="0"/>
                      </a:rPr>
                      <m:t>=</m:t>
                    </m:r>
                    <m:d>
                      <m:dPr>
                        <m:begChr m:val="{"/>
                        <m:endChr m:val="}"/>
                        <m:ctrlPr>
                          <a:rPr lang="en-US" altLang="zh-TW" b="0" i="1" smtClean="0">
                            <a:latin typeface="Cambria Math" panose="02040503050406030204" pitchFamily="18" charset="0"/>
                          </a:rPr>
                        </m:ctrlPr>
                      </m:dPr>
                      <m:e>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𝑥</m:t>
                            </m:r>
                          </m:e>
                          <m:sub>
                            <m:r>
                              <a:rPr lang="en-US" altLang="zh-TW" b="0" i="1" smtClean="0">
                                <a:latin typeface="Cambria Math" panose="02040503050406030204" pitchFamily="18" charset="0"/>
                              </a:rPr>
                              <m:t>1</m:t>
                            </m:r>
                          </m:sub>
                        </m:sSub>
                        <m:r>
                          <a:rPr lang="en-US" altLang="zh-TW" b="0" i="1" smtClean="0">
                            <a:latin typeface="Cambria Math" panose="02040503050406030204" pitchFamily="18" charset="0"/>
                          </a:rPr>
                          <m:t>, </m:t>
                        </m:r>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𝑥</m:t>
                            </m:r>
                          </m:e>
                          <m:sub>
                            <m:r>
                              <a:rPr lang="en-US" altLang="zh-TW" b="0" i="1" smtClean="0">
                                <a:latin typeface="Cambria Math" panose="02040503050406030204" pitchFamily="18" charset="0"/>
                              </a:rPr>
                              <m:t>2</m:t>
                            </m:r>
                          </m:sub>
                        </m:sSub>
                        <m:r>
                          <a:rPr lang="en-US" altLang="zh-TW" b="0" i="1" smtClean="0">
                            <a:latin typeface="Cambria Math" panose="02040503050406030204" pitchFamily="18" charset="0"/>
                          </a:rPr>
                          <m:t>,…, </m:t>
                        </m:r>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𝑥</m:t>
                            </m:r>
                          </m:e>
                          <m:sub>
                            <m:r>
                              <a:rPr lang="en-US" altLang="zh-TW" b="0" i="1" smtClean="0">
                                <a:latin typeface="Cambria Math" panose="02040503050406030204" pitchFamily="18" charset="0"/>
                              </a:rPr>
                              <m:t>𝑁</m:t>
                            </m:r>
                          </m:sub>
                        </m:sSub>
                      </m:e>
                    </m:d>
                  </m:oMath>
                </a14:m>
                <a:r>
                  <a:rPr lang="zh-TW" altLang="en-US"/>
                  <a:t> </a:t>
                </a:r>
                <a:r>
                  <a:rPr lang="en-US" altLang="zh-TW"/>
                  <a:t>of N instances</a:t>
                </a:r>
              </a:p>
              <a:p>
                <a:pPr>
                  <a:lnSpc>
                    <a:spcPct val="150000"/>
                  </a:lnSpc>
                </a:pPr>
                <a:r>
                  <a:rPr lang="en-US" altLang="zh-TW"/>
                  <a:t>The goal is to learn a nonlinear embedding function </a:t>
                </a:r>
                <a14:m>
                  <m:oMath xmlns:m="http://schemas.openxmlformats.org/officeDocument/2006/math">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𝑓</m:t>
                        </m:r>
                      </m:e>
                      <m:sub>
                        <m:r>
                          <m:rPr>
                            <m:nor/>
                          </m:rPr>
                          <a:rPr lang="el-GR" altLang="zh-TW"/>
                          <m:t>θ</m:t>
                        </m:r>
                      </m:sub>
                    </m:sSub>
                  </m:oMath>
                </a14:m>
                <a:r>
                  <a:rPr lang="zh-TW" altLang="en-US"/>
                  <a:t> </a:t>
                </a:r>
                <a:r>
                  <a:rPr lang="en-US" altLang="zh-TW"/>
                  <a:t>that maps each </a:t>
                </a:r>
                <a14:m>
                  <m:oMath xmlns:m="http://schemas.openxmlformats.org/officeDocument/2006/math">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𝑥</m:t>
                        </m:r>
                      </m:e>
                      <m:sub>
                        <m:r>
                          <a:rPr lang="en-US" altLang="zh-TW" b="0" i="1" smtClean="0">
                            <a:latin typeface="Cambria Math" panose="02040503050406030204" pitchFamily="18" charset="0"/>
                          </a:rPr>
                          <m:t>𝑖</m:t>
                        </m:r>
                      </m:sub>
                    </m:sSub>
                  </m:oMath>
                </a14:m>
                <a:r>
                  <a:rPr lang="zh-TW" altLang="en-US"/>
                  <a:t> </a:t>
                </a:r>
                <a:r>
                  <a:rPr lang="en-US" altLang="zh-TW"/>
                  <a:t>to its representation </a:t>
                </a:r>
                <a14:m>
                  <m:oMath xmlns:m="http://schemas.openxmlformats.org/officeDocument/2006/math">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𝑟</m:t>
                        </m:r>
                      </m:e>
                      <m:sub>
                        <m:r>
                          <a:rPr lang="en-US" altLang="zh-TW" b="0" i="1" smtClean="0">
                            <a:latin typeface="Cambria Math" panose="02040503050406030204" pitchFamily="18" charset="0"/>
                          </a:rPr>
                          <m:t>𝑖</m:t>
                        </m:r>
                      </m:sub>
                    </m:sSub>
                  </m:oMath>
                </a14:m>
                <a:endParaRPr lang="en-US" altLang="zh-TW"/>
              </a:p>
              <a:p>
                <a:pPr>
                  <a:lnSpc>
                    <a:spcPct val="150000"/>
                  </a:lnSpc>
                </a:pPr>
                <a:r>
                  <a:rPr lang="en-US" altLang="zh-TW"/>
                  <a:t>The input time series </a:t>
                </a:r>
                <a14:m>
                  <m:oMath xmlns:m="http://schemas.openxmlformats.org/officeDocument/2006/math">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𝑥</m:t>
                        </m:r>
                      </m:e>
                      <m:sub>
                        <m:r>
                          <a:rPr lang="en-US" altLang="zh-TW" b="0" i="1" smtClean="0">
                            <a:latin typeface="Cambria Math" panose="02040503050406030204" pitchFamily="18" charset="0"/>
                          </a:rPr>
                          <m:t>𝑖</m:t>
                        </m:r>
                      </m:sub>
                    </m:sSub>
                  </m:oMath>
                </a14:m>
                <a:r>
                  <a:rPr lang="zh-TW" altLang="en-US"/>
                  <a:t> </a:t>
                </a:r>
                <a:r>
                  <a:rPr lang="en-US" altLang="zh-TW"/>
                  <a:t>has dimension </a:t>
                </a:r>
                <a14:m>
                  <m:oMath xmlns:m="http://schemas.openxmlformats.org/officeDocument/2006/math">
                    <m:r>
                      <a:rPr lang="en-US" altLang="zh-TW" b="0" i="1" smtClean="0">
                        <a:latin typeface="Cambria Math" panose="02040503050406030204" pitchFamily="18" charset="0"/>
                      </a:rPr>
                      <m:t>𝑇</m:t>
                    </m:r>
                    <m:r>
                      <m:rPr>
                        <m:nor/>
                      </m:rPr>
                      <a:rPr lang="en-US" altLang="zh-TW" smtClean="0"/>
                      <m:t>×</m:t>
                    </m:r>
                    <m:r>
                      <a:rPr lang="en-US" altLang="zh-TW" b="0" i="1" smtClean="0">
                        <a:latin typeface="Cambria Math" panose="02040503050406030204" pitchFamily="18" charset="0"/>
                      </a:rPr>
                      <m:t>𝐹</m:t>
                    </m:r>
                  </m:oMath>
                </a14:m>
                <a:r>
                  <a:rPr lang="en-US" altLang="zh-TW"/>
                  <a:t>, where </a:t>
                </a:r>
                <a14:m>
                  <m:oMath xmlns:m="http://schemas.openxmlformats.org/officeDocument/2006/math">
                    <m:r>
                      <a:rPr lang="en-US" altLang="zh-TW" b="0" i="1" smtClean="0">
                        <a:latin typeface="Cambria Math" panose="02040503050406030204" pitchFamily="18" charset="0"/>
                      </a:rPr>
                      <m:t>𝑇</m:t>
                    </m:r>
                  </m:oMath>
                </a14:m>
                <a:r>
                  <a:rPr lang="zh-TW" altLang="en-US"/>
                  <a:t> </a:t>
                </a:r>
                <a:r>
                  <a:rPr lang="en-US" altLang="zh-TW"/>
                  <a:t>is the sequence length and </a:t>
                </a:r>
                <a14:m>
                  <m:oMath xmlns:m="http://schemas.openxmlformats.org/officeDocument/2006/math">
                    <m:r>
                      <a:rPr lang="en-US" altLang="zh-TW" b="0" i="1" smtClean="0">
                        <a:latin typeface="Cambria Math" panose="02040503050406030204" pitchFamily="18" charset="0"/>
                      </a:rPr>
                      <m:t>𝐹</m:t>
                    </m:r>
                  </m:oMath>
                </a14:m>
                <a:r>
                  <a:rPr lang="zh-TW" altLang="en-US"/>
                  <a:t> </a:t>
                </a:r>
                <a:r>
                  <a:rPr lang="en-US" altLang="zh-TW"/>
                  <a:t>is the feature dimension</a:t>
                </a:r>
              </a:p>
              <a:p>
                <a:pPr>
                  <a:lnSpc>
                    <a:spcPct val="150000"/>
                  </a:lnSpc>
                </a:pPr>
                <a:r>
                  <a:rPr lang="en-US" altLang="zh-TW"/>
                  <a:t>The representation </a:t>
                </a:r>
                <a14:m>
                  <m:oMath xmlns:m="http://schemas.openxmlformats.org/officeDocument/2006/math">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𝑟</m:t>
                        </m:r>
                      </m:e>
                      <m:sub>
                        <m:r>
                          <a:rPr lang="en-US" altLang="zh-TW" b="0" i="1" smtClean="0">
                            <a:latin typeface="Cambria Math" panose="02040503050406030204" pitchFamily="18" charset="0"/>
                          </a:rPr>
                          <m:t>𝑖</m:t>
                        </m:r>
                      </m:sub>
                    </m:sSub>
                    <m:r>
                      <a:rPr lang="en-US" altLang="zh-TW" b="0" i="1" smtClean="0">
                        <a:latin typeface="Cambria Math" panose="02040503050406030204" pitchFamily="18" charset="0"/>
                      </a:rPr>
                      <m:t>={</m:t>
                    </m:r>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𝑟</m:t>
                        </m:r>
                      </m:e>
                      <m:sub>
                        <m:r>
                          <a:rPr lang="en-US" altLang="zh-TW" b="0" i="1" smtClean="0">
                            <a:latin typeface="Cambria Math" panose="02040503050406030204" pitchFamily="18" charset="0"/>
                          </a:rPr>
                          <m:t>𝑖</m:t>
                        </m:r>
                        <m:r>
                          <a:rPr lang="en-US" altLang="zh-TW" b="0" i="1" smtClean="0">
                            <a:latin typeface="Cambria Math" panose="02040503050406030204" pitchFamily="18" charset="0"/>
                          </a:rPr>
                          <m:t>, 1</m:t>
                        </m:r>
                      </m:sub>
                    </m:sSub>
                    <m:r>
                      <a:rPr lang="en-US" altLang="zh-TW" b="0" i="1" smtClean="0">
                        <a:latin typeface="Cambria Math" panose="02040503050406030204" pitchFamily="18" charset="0"/>
                      </a:rPr>
                      <m:t>, </m:t>
                    </m:r>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𝑟</m:t>
                        </m:r>
                      </m:e>
                      <m:sub>
                        <m:r>
                          <a:rPr lang="en-US" altLang="zh-TW" b="0" i="1" smtClean="0">
                            <a:latin typeface="Cambria Math" panose="02040503050406030204" pitchFamily="18" charset="0"/>
                          </a:rPr>
                          <m:t>𝑖</m:t>
                        </m:r>
                        <m:r>
                          <a:rPr lang="en-US" altLang="zh-TW" b="0" i="1" smtClean="0">
                            <a:latin typeface="Cambria Math" panose="02040503050406030204" pitchFamily="18" charset="0"/>
                          </a:rPr>
                          <m:t>,2</m:t>
                        </m:r>
                      </m:sub>
                    </m:sSub>
                    <m:r>
                      <a:rPr lang="en-US" altLang="zh-TW" b="0" i="1" smtClean="0">
                        <a:latin typeface="Cambria Math" panose="02040503050406030204" pitchFamily="18" charset="0"/>
                      </a:rPr>
                      <m:t>,…,</m:t>
                    </m:r>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𝑟</m:t>
                        </m:r>
                      </m:e>
                      <m:sub>
                        <m:r>
                          <a:rPr lang="en-US" altLang="zh-TW" b="0" i="1" smtClean="0">
                            <a:latin typeface="Cambria Math" panose="02040503050406030204" pitchFamily="18" charset="0"/>
                          </a:rPr>
                          <m:t>𝑖</m:t>
                        </m:r>
                        <m:r>
                          <a:rPr lang="en-US" altLang="zh-TW" b="0" i="1" smtClean="0">
                            <a:latin typeface="Cambria Math" panose="02040503050406030204" pitchFamily="18" charset="0"/>
                          </a:rPr>
                          <m:t>, </m:t>
                        </m:r>
                        <m:r>
                          <a:rPr lang="en-US" altLang="zh-TW" b="0" i="1" smtClean="0">
                            <a:latin typeface="Cambria Math" panose="02040503050406030204" pitchFamily="18" charset="0"/>
                          </a:rPr>
                          <m:t>𝑇</m:t>
                        </m:r>
                      </m:sub>
                    </m:sSub>
                    <m:r>
                      <a:rPr lang="en-US" altLang="zh-TW" b="0" i="1" smtClean="0">
                        <a:latin typeface="Cambria Math" panose="02040503050406030204" pitchFamily="18" charset="0"/>
                      </a:rPr>
                      <m:t>}</m:t>
                    </m:r>
                  </m:oMath>
                </a14:m>
                <a:r>
                  <a:rPr lang="zh-TW" altLang="en-US"/>
                  <a:t> </a:t>
                </a:r>
                <a:r>
                  <a:rPr lang="en-US" altLang="zh-TW"/>
                  <a:t>contains representation vectors </a:t>
                </a:r>
                <a14:m>
                  <m:oMath xmlns:m="http://schemas.openxmlformats.org/officeDocument/2006/math">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𝑟</m:t>
                        </m:r>
                      </m:e>
                      <m:sub>
                        <m:r>
                          <a:rPr lang="en-US" altLang="zh-TW" b="0" i="1" smtClean="0">
                            <a:latin typeface="Cambria Math" panose="02040503050406030204" pitchFamily="18" charset="0"/>
                          </a:rPr>
                          <m:t>𝑖</m:t>
                        </m:r>
                        <m:r>
                          <a:rPr lang="en-US" altLang="zh-TW" b="0" i="1" smtClean="0">
                            <a:latin typeface="Cambria Math" panose="02040503050406030204" pitchFamily="18" charset="0"/>
                          </a:rPr>
                          <m:t>,</m:t>
                        </m:r>
                        <m:r>
                          <a:rPr lang="en-US" altLang="zh-TW" b="0" i="1" smtClean="0">
                            <a:latin typeface="Cambria Math" panose="02040503050406030204" pitchFamily="18" charset="0"/>
                          </a:rPr>
                          <m:t>𝑡</m:t>
                        </m:r>
                      </m:sub>
                    </m:sSub>
                    <m:r>
                      <a:rPr lang="en-US" altLang="zh-TW" b="0" i="1" smtClean="0">
                        <a:latin typeface="Cambria Math" panose="02040503050406030204" pitchFamily="18" charset="0"/>
                        <a:ea typeface="Cambria Math" panose="02040503050406030204" pitchFamily="18" charset="0"/>
                      </a:rPr>
                      <m:t>∈</m:t>
                    </m:r>
                    <m:sSup>
                      <m:sSupPr>
                        <m:ctrlPr>
                          <a:rPr lang="en-US" altLang="zh-TW" b="0" i="1" smtClean="0">
                            <a:latin typeface="Cambria Math" panose="02040503050406030204" pitchFamily="18" charset="0"/>
                            <a:ea typeface="Cambria Math" panose="02040503050406030204" pitchFamily="18" charset="0"/>
                          </a:rPr>
                        </m:ctrlPr>
                      </m:sSupPr>
                      <m:e>
                        <m:r>
                          <a:rPr lang="en-US" altLang="zh-TW" b="0" i="1" smtClean="0">
                            <a:latin typeface="Cambria Math" panose="02040503050406030204" pitchFamily="18" charset="0"/>
                            <a:ea typeface="Cambria Math" panose="02040503050406030204" pitchFamily="18" charset="0"/>
                          </a:rPr>
                          <m:t>𝑅</m:t>
                        </m:r>
                      </m:e>
                      <m:sup>
                        <m:r>
                          <a:rPr lang="en-US" altLang="zh-TW" b="0" i="1" smtClean="0">
                            <a:latin typeface="Cambria Math" panose="02040503050406030204" pitchFamily="18" charset="0"/>
                            <a:ea typeface="Cambria Math" panose="02040503050406030204" pitchFamily="18" charset="0"/>
                          </a:rPr>
                          <m:t>𝐾</m:t>
                        </m:r>
                      </m:sup>
                    </m:sSup>
                  </m:oMath>
                </a14:m>
                <a:r>
                  <a:rPr lang="zh-TW" altLang="en-US"/>
                  <a:t> </a:t>
                </a:r>
                <a:r>
                  <a:rPr lang="en-US" altLang="zh-TW"/>
                  <a:t>for each timestamp t, where K is the dimension of representation vectors</a:t>
                </a:r>
                <a:endParaRPr lang="zh-TW" altLang="en-US"/>
              </a:p>
              <a:p>
                <a:endParaRPr lang="zh-TW" altLang="en-US"/>
              </a:p>
            </p:txBody>
          </p:sp>
        </mc:Choice>
        <mc:Fallback xmlns="">
          <p:sp>
            <p:nvSpPr>
              <p:cNvPr id="3" name="備忘稿版面配置區 2"/>
              <p:cNvSpPr>
                <a:spLocks noGrp="1"/>
              </p:cNvSpPr>
              <p:nvPr>
                <p:ph type="body" idx="1"/>
              </p:nvPr>
            </p:nvSpPr>
            <p:spPr/>
            <p:txBody>
              <a:bodyPr/>
              <a:lstStyle/>
              <a:p>
                <a:pPr>
                  <a:lnSpc>
                    <a:spcPct val="150000"/>
                  </a:lnSpc>
                </a:pPr>
                <a:r>
                  <a:rPr lang="en-US" altLang="zh-TW"/>
                  <a:t>Given a set of time series </a:t>
                </a:r>
                <a:r>
                  <a:rPr lang="en-US" altLang="zh-TW" b="0" i="0">
                    <a:latin typeface="Cambria Math" panose="02040503050406030204" pitchFamily="18" charset="0"/>
                  </a:rPr>
                  <a:t>𝑋={𝑥_1, 𝑥_2,…, 𝑥_𝑁 }</a:t>
                </a:r>
                <a:r>
                  <a:rPr lang="zh-TW" altLang="en-US"/>
                  <a:t> </a:t>
                </a:r>
                <a:r>
                  <a:rPr lang="en-US" altLang="zh-TW"/>
                  <a:t>of N instances</a:t>
                </a:r>
              </a:p>
              <a:p>
                <a:pPr>
                  <a:lnSpc>
                    <a:spcPct val="150000"/>
                  </a:lnSpc>
                </a:pPr>
                <a:r>
                  <a:rPr lang="en-US" altLang="zh-TW"/>
                  <a:t>The goal is to learn a nonlinear embedding function </a:t>
                </a:r>
                <a:r>
                  <a:rPr lang="en-US" altLang="zh-TW" b="0" i="0">
                    <a:latin typeface="Cambria Math" panose="02040503050406030204" pitchFamily="18" charset="0"/>
                  </a:rPr>
                  <a:t>𝑓_</a:t>
                </a:r>
                <a:r>
                  <a:rPr lang="el-GR" altLang="zh-TW" b="0" i="0">
                    <a:latin typeface="Cambria Math" panose="02040503050406030204" pitchFamily="18" charset="0"/>
                  </a:rPr>
                  <a:t>"</a:t>
                </a:r>
                <a:r>
                  <a:rPr lang="el-GR" altLang="zh-TW" i="0"/>
                  <a:t>θ</a:t>
                </a:r>
                <a:r>
                  <a:rPr lang="el-GR" altLang="zh-TW" i="0">
                    <a:latin typeface="Cambria Math" panose="02040503050406030204" pitchFamily="18" charset="0"/>
                  </a:rPr>
                  <a:t>" </a:t>
                </a:r>
                <a:r>
                  <a:rPr lang="zh-TW" altLang="en-US"/>
                  <a:t> </a:t>
                </a:r>
                <a:r>
                  <a:rPr lang="en-US" altLang="zh-TW"/>
                  <a:t>that maps each </a:t>
                </a:r>
                <a:r>
                  <a:rPr lang="en-US" altLang="zh-TW" b="0" i="0">
                    <a:latin typeface="Cambria Math" panose="02040503050406030204" pitchFamily="18" charset="0"/>
                  </a:rPr>
                  <a:t>𝑥_𝑖</a:t>
                </a:r>
                <a:r>
                  <a:rPr lang="zh-TW" altLang="en-US"/>
                  <a:t> </a:t>
                </a:r>
                <a:r>
                  <a:rPr lang="en-US" altLang="zh-TW"/>
                  <a:t>to its representation </a:t>
                </a:r>
                <a:r>
                  <a:rPr lang="en-US" altLang="zh-TW" b="0" i="0">
                    <a:latin typeface="Cambria Math" panose="02040503050406030204" pitchFamily="18" charset="0"/>
                  </a:rPr>
                  <a:t>𝑟_𝑖</a:t>
                </a:r>
                <a:endParaRPr lang="en-US" altLang="zh-TW"/>
              </a:p>
              <a:p>
                <a:pPr>
                  <a:lnSpc>
                    <a:spcPct val="150000"/>
                  </a:lnSpc>
                </a:pPr>
                <a:r>
                  <a:rPr lang="en-US" altLang="zh-TW"/>
                  <a:t>The input time series </a:t>
                </a:r>
                <a:r>
                  <a:rPr lang="en-US" altLang="zh-TW" b="0" i="0">
                    <a:latin typeface="Cambria Math" panose="02040503050406030204" pitchFamily="18" charset="0"/>
                  </a:rPr>
                  <a:t>𝑥_𝑖</a:t>
                </a:r>
                <a:r>
                  <a:rPr lang="zh-TW" altLang="en-US"/>
                  <a:t> </a:t>
                </a:r>
                <a:r>
                  <a:rPr lang="en-US" altLang="zh-TW"/>
                  <a:t>has dimension </a:t>
                </a:r>
                <a:r>
                  <a:rPr lang="en-US" altLang="zh-TW" b="0" i="0">
                    <a:latin typeface="Cambria Math" panose="02040503050406030204" pitchFamily="18" charset="0"/>
                  </a:rPr>
                  <a:t>𝑇"</a:t>
                </a:r>
                <a:r>
                  <a:rPr lang="en-US" altLang="zh-TW" i="0">
                    <a:latin typeface="Cambria Math" panose="02040503050406030204" pitchFamily="18" charset="0"/>
                  </a:rPr>
                  <a:t>×</a:t>
                </a:r>
                <a:r>
                  <a:rPr lang="en-US" altLang="zh-TW" b="0" i="0">
                    <a:latin typeface="Cambria Math" panose="02040503050406030204" pitchFamily="18" charset="0"/>
                  </a:rPr>
                  <a:t>" 𝐹</a:t>
                </a:r>
                <a:r>
                  <a:rPr lang="en-US" altLang="zh-TW"/>
                  <a:t>, where </a:t>
                </a:r>
                <a:r>
                  <a:rPr lang="en-US" altLang="zh-TW" b="0" i="0">
                    <a:latin typeface="Cambria Math" panose="02040503050406030204" pitchFamily="18" charset="0"/>
                  </a:rPr>
                  <a:t>𝑇</a:t>
                </a:r>
                <a:r>
                  <a:rPr lang="zh-TW" altLang="en-US"/>
                  <a:t> </a:t>
                </a:r>
                <a:r>
                  <a:rPr lang="en-US" altLang="zh-TW"/>
                  <a:t>is the sequence length and </a:t>
                </a:r>
                <a:r>
                  <a:rPr lang="en-US" altLang="zh-TW" b="0" i="0">
                    <a:latin typeface="Cambria Math" panose="02040503050406030204" pitchFamily="18" charset="0"/>
                  </a:rPr>
                  <a:t>𝐹</a:t>
                </a:r>
                <a:r>
                  <a:rPr lang="zh-TW" altLang="en-US"/>
                  <a:t> </a:t>
                </a:r>
                <a:r>
                  <a:rPr lang="en-US" altLang="zh-TW"/>
                  <a:t>is the feature dimension</a:t>
                </a:r>
              </a:p>
              <a:p>
                <a:pPr>
                  <a:lnSpc>
                    <a:spcPct val="150000"/>
                  </a:lnSpc>
                </a:pPr>
                <a:r>
                  <a:rPr lang="en-US" altLang="zh-TW"/>
                  <a:t>The representation </a:t>
                </a:r>
                <a:r>
                  <a:rPr lang="en-US" altLang="zh-TW" b="0" i="0">
                    <a:latin typeface="Cambria Math" panose="02040503050406030204" pitchFamily="18" charset="0"/>
                  </a:rPr>
                  <a:t>𝑟_𝑖={𝑟_(𝑖, 1), 𝑟_(𝑖,2),…,𝑟_(𝑖, 𝑇)}</a:t>
                </a:r>
                <a:r>
                  <a:rPr lang="zh-TW" altLang="en-US"/>
                  <a:t> </a:t>
                </a:r>
                <a:r>
                  <a:rPr lang="en-US" altLang="zh-TW"/>
                  <a:t>contains representation vectors </a:t>
                </a:r>
                <a:r>
                  <a:rPr lang="en-US" altLang="zh-TW" b="0" i="0">
                    <a:latin typeface="Cambria Math" panose="02040503050406030204" pitchFamily="18" charset="0"/>
                  </a:rPr>
                  <a:t>𝑟_(𝑖,𝑡)</a:t>
                </a:r>
                <a:r>
                  <a:rPr lang="en-US" altLang="zh-TW" b="0" i="0">
                    <a:latin typeface="Cambria Math" panose="02040503050406030204" pitchFamily="18" charset="0"/>
                    <a:ea typeface="Cambria Math" panose="02040503050406030204" pitchFamily="18" charset="0"/>
                  </a:rPr>
                  <a:t>∈𝑅^𝐾</a:t>
                </a:r>
                <a:r>
                  <a:rPr lang="zh-TW" altLang="en-US"/>
                  <a:t> </a:t>
                </a:r>
                <a:r>
                  <a:rPr lang="en-US" altLang="zh-TW"/>
                  <a:t>for each timestamp t, where K is the dimension of representation vectors</a:t>
                </a:r>
                <a:endParaRPr lang="zh-TW" altLang="en-US"/>
              </a:p>
              <a:p>
                <a:endParaRPr lang="zh-TW" altLang="en-US"/>
              </a:p>
            </p:txBody>
          </p:sp>
        </mc:Fallback>
      </mc:AlternateContent>
      <p:sp>
        <p:nvSpPr>
          <p:cNvPr id="4" name="投影片編號版面配置區 3"/>
          <p:cNvSpPr>
            <a:spLocks noGrp="1"/>
          </p:cNvSpPr>
          <p:nvPr>
            <p:ph type="sldNum" sz="quarter" idx="5"/>
          </p:nvPr>
        </p:nvSpPr>
        <p:spPr/>
        <p:txBody>
          <a:bodyPr/>
          <a:lstStyle/>
          <a:p>
            <a:fld id="{85E599E2-184A-4DFA-88AE-C8BCBC8BFE17}" type="slidenum">
              <a:rPr lang="zh-TW" altLang="en-US" smtClean="0"/>
              <a:t>13</a:t>
            </a:fld>
            <a:endParaRPr lang="zh-TW" altLang="en-US"/>
          </a:p>
        </p:txBody>
      </p:sp>
    </p:spTree>
    <p:extLst>
      <p:ext uri="{BB962C8B-B14F-4D97-AF65-F5344CB8AC3E}">
        <p14:creationId xmlns:p14="http://schemas.microsoft.com/office/powerpoint/2010/main" val="1486276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a:t>1. </a:t>
            </a:r>
            <a:r>
              <a:rPr lang="zh-TW" altLang="en-US"/>
              <a:t>正樣本</a:t>
            </a:r>
          </a:p>
        </p:txBody>
      </p:sp>
      <p:sp>
        <p:nvSpPr>
          <p:cNvPr id="4" name="投影片編號版面配置區 3"/>
          <p:cNvSpPr>
            <a:spLocks noGrp="1"/>
          </p:cNvSpPr>
          <p:nvPr>
            <p:ph type="sldNum" sz="quarter" idx="5"/>
          </p:nvPr>
        </p:nvSpPr>
        <p:spPr/>
        <p:txBody>
          <a:bodyPr/>
          <a:lstStyle/>
          <a:p>
            <a:fld id="{85E599E2-184A-4DFA-88AE-C8BCBC8BFE17}" type="slidenum">
              <a:rPr lang="zh-TW" altLang="en-US" smtClean="0"/>
              <a:t>14</a:t>
            </a:fld>
            <a:endParaRPr lang="zh-TW" altLang="en-US"/>
          </a:p>
        </p:txBody>
      </p:sp>
    </p:spTree>
    <p:extLst>
      <p:ext uri="{BB962C8B-B14F-4D97-AF65-F5344CB8AC3E}">
        <p14:creationId xmlns:p14="http://schemas.microsoft.com/office/powerpoint/2010/main" val="1864287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12B1B04-633C-48BE-B1B6-114E72E63698}"/>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id="{78DE9038-0888-4152-B0E7-69B347AA9A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EDF8C227-B97E-4E81-87BA-A6890258FF95}"/>
              </a:ext>
            </a:extLst>
          </p:cNvPr>
          <p:cNvSpPr>
            <a:spLocks noGrp="1"/>
          </p:cNvSpPr>
          <p:nvPr>
            <p:ph type="dt" sz="half" idx="10"/>
          </p:nvPr>
        </p:nvSpPr>
        <p:spPr/>
        <p:txBody>
          <a:bodyPr/>
          <a:lstStyle/>
          <a:p>
            <a:fld id="{68A0134D-5B99-400D-A60F-3E4ED6D2FBC1}" type="datetimeFigureOut">
              <a:rPr lang="zh-TW" altLang="en-US" smtClean="0"/>
              <a:t>2023/4/19</a:t>
            </a:fld>
            <a:endParaRPr lang="zh-TW" altLang="en-US"/>
          </a:p>
        </p:txBody>
      </p:sp>
      <p:sp>
        <p:nvSpPr>
          <p:cNvPr id="5" name="頁尾版面配置區 4">
            <a:extLst>
              <a:ext uri="{FF2B5EF4-FFF2-40B4-BE49-F238E27FC236}">
                <a16:creationId xmlns:a16="http://schemas.microsoft.com/office/drawing/2014/main" id="{60DC334C-E670-4331-B004-3A8F98EDF9E6}"/>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C8C6E5E8-0C38-48FC-A18F-808076CFBAC0}"/>
              </a:ext>
            </a:extLst>
          </p:cNvPr>
          <p:cNvSpPr>
            <a:spLocks noGrp="1"/>
          </p:cNvSpPr>
          <p:nvPr>
            <p:ph type="sldNum" sz="quarter" idx="12"/>
          </p:nvPr>
        </p:nvSpPr>
        <p:spPr/>
        <p:txBody>
          <a:bodyPr/>
          <a:lstStyle/>
          <a:p>
            <a:fld id="{9CE1A1DD-654E-4D04-96A9-D5DDF3424E46}" type="slidenum">
              <a:rPr lang="zh-TW" altLang="en-US" smtClean="0"/>
              <a:t>‹#›</a:t>
            </a:fld>
            <a:endParaRPr lang="zh-TW" altLang="en-US"/>
          </a:p>
        </p:txBody>
      </p:sp>
    </p:spTree>
    <p:extLst>
      <p:ext uri="{BB962C8B-B14F-4D97-AF65-F5344CB8AC3E}">
        <p14:creationId xmlns:p14="http://schemas.microsoft.com/office/powerpoint/2010/main" val="2322407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9D4E7E6-AB69-47D4-96F2-DEDD68F3ABCC}"/>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708FCCEC-BE82-479B-B8FF-18FD59484631}"/>
              </a:ext>
            </a:extLst>
          </p:cNvPr>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5D96598A-0531-4C82-9FB0-A5FEF3783B92}"/>
              </a:ext>
            </a:extLst>
          </p:cNvPr>
          <p:cNvSpPr>
            <a:spLocks noGrp="1"/>
          </p:cNvSpPr>
          <p:nvPr>
            <p:ph type="dt" sz="half" idx="10"/>
          </p:nvPr>
        </p:nvSpPr>
        <p:spPr/>
        <p:txBody>
          <a:bodyPr/>
          <a:lstStyle/>
          <a:p>
            <a:fld id="{68A0134D-5B99-400D-A60F-3E4ED6D2FBC1}" type="datetimeFigureOut">
              <a:rPr lang="zh-TW" altLang="en-US" smtClean="0"/>
              <a:t>2023/4/19</a:t>
            </a:fld>
            <a:endParaRPr lang="zh-TW" altLang="en-US"/>
          </a:p>
        </p:txBody>
      </p:sp>
      <p:sp>
        <p:nvSpPr>
          <p:cNvPr id="5" name="頁尾版面配置區 4">
            <a:extLst>
              <a:ext uri="{FF2B5EF4-FFF2-40B4-BE49-F238E27FC236}">
                <a16:creationId xmlns:a16="http://schemas.microsoft.com/office/drawing/2014/main" id="{B9E02959-C5CC-4078-B541-A6367EDB4999}"/>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2B826334-9A6E-43DD-8F09-66BC94E76302}"/>
              </a:ext>
            </a:extLst>
          </p:cNvPr>
          <p:cNvSpPr>
            <a:spLocks noGrp="1"/>
          </p:cNvSpPr>
          <p:nvPr>
            <p:ph type="sldNum" sz="quarter" idx="12"/>
          </p:nvPr>
        </p:nvSpPr>
        <p:spPr/>
        <p:txBody>
          <a:bodyPr/>
          <a:lstStyle/>
          <a:p>
            <a:fld id="{9CE1A1DD-654E-4D04-96A9-D5DDF3424E46}" type="slidenum">
              <a:rPr lang="zh-TW" altLang="en-US" smtClean="0"/>
              <a:t>‹#›</a:t>
            </a:fld>
            <a:endParaRPr lang="zh-TW" altLang="en-US"/>
          </a:p>
        </p:txBody>
      </p:sp>
    </p:spTree>
    <p:extLst>
      <p:ext uri="{BB962C8B-B14F-4D97-AF65-F5344CB8AC3E}">
        <p14:creationId xmlns:p14="http://schemas.microsoft.com/office/powerpoint/2010/main" val="417025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DE01B2CB-B247-49AF-92B1-BCFA975174FE}"/>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1047C4F5-1055-4CD6-B085-6170D06B6E76}"/>
              </a:ext>
            </a:extLst>
          </p:cNvPr>
          <p:cNvSpPr>
            <a:spLocks noGrp="1"/>
          </p:cNvSpPr>
          <p:nvPr>
            <p:ph type="body" orient="vert" idx="1"/>
          </p:nvPr>
        </p:nvSpPr>
        <p:spPr>
          <a:xfrm>
            <a:off x="838200"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560D92A0-CD65-40AA-9159-009E3FFB553E}"/>
              </a:ext>
            </a:extLst>
          </p:cNvPr>
          <p:cNvSpPr>
            <a:spLocks noGrp="1"/>
          </p:cNvSpPr>
          <p:nvPr>
            <p:ph type="dt" sz="half" idx="10"/>
          </p:nvPr>
        </p:nvSpPr>
        <p:spPr/>
        <p:txBody>
          <a:bodyPr/>
          <a:lstStyle/>
          <a:p>
            <a:fld id="{68A0134D-5B99-400D-A60F-3E4ED6D2FBC1}" type="datetimeFigureOut">
              <a:rPr lang="zh-TW" altLang="en-US" smtClean="0"/>
              <a:t>2023/4/19</a:t>
            </a:fld>
            <a:endParaRPr lang="zh-TW" altLang="en-US"/>
          </a:p>
        </p:txBody>
      </p:sp>
      <p:sp>
        <p:nvSpPr>
          <p:cNvPr id="5" name="頁尾版面配置區 4">
            <a:extLst>
              <a:ext uri="{FF2B5EF4-FFF2-40B4-BE49-F238E27FC236}">
                <a16:creationId xmlns:a16="http://schemas.microsoft.com/office/drawing/2014/main" id="{FC4642E8-E3BF-4660-9C8F-DE9273D1B9C7}"/>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2535A12F-4DEE-4E2F-AF47-851F50FF0134}"/>
              </a:ext>
            </a:extLst>
          </p:cNvPr>
          <p:cNvSpPr>
            <a:spLocks noGrp="1"/>
          </p:cNvSpPr>
          <p:nvPr>
            <p:ph type="sldNum" sz="quarter" idx="12"/>
          </p:nvPr>
        </p:nvSpPr>
        <p:spPr/>
        <p:txBody>
          <a:bodyPr/>
          <a:lstStyle/>
          <a:p>
            <a:fld id="{9CE1A1DD-654E-4D04-96A9-D5DDF3424E46}" type="slidenum">
              <a:rPr lang="zh-TW" altLang="en-US" smtClean="0"/>
              <a:t>‹#›</a:t>
            </a:fld>
            <a:endParaRPr lang="zh-TW" altLang="en-US"/>
          </a:p>
        </p:txBody>
      </p:sp>
    </p:spTree>
    <p:extLst>
      <p:ext uri="{BB962C8B-B14F-4D97-AF65-F5344CB8AC3E}">
        <p14:creationId xmlns:p14="http://schemas.microsoft.com/office/powerpoint/2010/main" val="3899997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41706C7-F2C6-4C3C-9EE5-487F89745ADB}"/>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357FF820-6FCF-470A-B5C0-3C76AF39FBC9}"/>
              </a:ext>
            </a:extLst>
          </p:cNvPr>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E9567C5F-6CAE-43F7-AC40-8BE57519F98D}"/>
              </a:ext>
            </a:extLst>
          </p:cNvPr>
          <p:cNvSpPr>
            <a:spLocks noGrp="1"/>
          </p:cNvSpPr>
          <p:nvPr>
            <p:ph type="dt" sz="half" idx="10"/>
          </p:nvPr>
        </p:nvSpPr>
        <p:spPr/>
        <p:txBody>
          <a:bodyPr/>
          <a:lstStyle/>
          <a:p>
            <a:fld id="{68A0134D-5B99-400D-A60F-3E4ED6D2FBC1}" type="datetimeFigureOut">
              <a:rPr lang="zh-TW" altLang="en-US" smtClean="0"/>
              <a:t>2023/4/19</a:t>
            </a:fld>
            <a:endParaRPr lang="zh-TW" altLang="en-US"/>
          </a:p>
        </p:txBody>
      </p:sp>
      <p:sp>
        <p:nvSpPr>
          <p:cNvPr id="5" name="頁尾版面配置區 4">
            <a:extLst>
              <a:ext uri="{FF2B5EF4-FFF2-40B4-BE49-F238E27FC236}">
                <a16:creationId xmlns:a16="http://schemas.microsoft.com/office/drawing/2014/main" id="{61183B3D-3599-4A3D-836C-C0C0DD7AE764}"/>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16B83A46-3E6F-4182-964E-C94B94FD7F4D}"/>
              </a:ext>
            </a:extLst>
          </p:cNvPr>
          <p:cNvSpPr>
            <a:spLocks noGrp="1"/>
          </p:cNvSpPr>
          <p:nvPr>
            <p:ph type="sldNum" sz="quarter" idx="12"/>
          </p:nvPr>
        </p:nvSpPr>
        <p:spPr/>
        <p:txBody>
          <a:bodyPr/>
          <a:lstStyle/>
          <a:p>
            <a:fld id="{9CE1A1DD-654E-4D04-96A9-D5DDF3424E46}" type="slidenum">
              <a:rPr lang="zh-TW" altLang="en-US" smtClean="0"/>
              <a:t>‹#›</a:t>
            </a:fld>
            <a:endParaRPr lang="zh-TW" altLang="en-US"/>
          </a:p>
        </p:txBody>
      </p:sp>
    </p:spTree>
    <p:extLst>
      <p:ext uri="{BB962C8B-B14F-4D97-AF65-F5344CB8AC3E}">
        <p14:creationId xmlns:p14="http://schemas.microsoft.com/office/powerpoint/2010/main" val="2543146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A58E095-8BA2-40C5-91D0-7955E376E93A}"/>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7351D80C-7B98-4D69-9D5F-E2626F8A56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id="{8B0E467D-080C-47BE-9950-BA39FE224901}"/>
              </a:ext>
            </a:extLst>
          </p:cNvPr>
          <p:cNvSpPr>
            <a:spLocks noGrp="1"/>
          </p:cNvSpPr>
          <p:nvPr>
            <p:ph type="dt" sz="half" idx="10"/>
          </p:nvPr>
        </p:nvSpPr>
        <p:spPr/>
        <p:txBody>
          <a:bodyPr/>
          <a:lstStyle/>
          <a:p>
            <a:fld id="{68A0134D-5B99-400D-A60F-3E4ED6D2FBC1}" type="datetimeFigureOut">
              <a:rPr lang="zh-TW" altLang="en-US" smtClean="0"/>
              <a:t>2023/4/19</a:t>
            </a:fld>
            <a:endParaRPr lang="zh-TW" altLang="en-US"/>
          </a:p>
        </p:txBody>
      </p:sp>
      <p:sp>
        <p:nvSpPr>
          <p:cNvPr id="5" name="頁尾版面配置區 4">
            <a:extLst>
              <a:ext uri="{FF2B5EF4-FFF2-40B4-BE49-F238E27FC236}">
                <a16:creationId xmlns:a16="http://schemas.microsoft.com/office/drawing/2014/main" id="{38144E8C-856D-4A98-BB11-5C9A6E6DFF13}"/>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FF21EA75-7E8E-4053-931F-EEACE9D93B68}"/>
              </a:ext>
            </a:extLst>
          </p:cNvPr>
          <p:cNvSpPr>
            <a:spLocks noGrp="1"/>
          </p:cNvSpPr>
          <p:nvPr>
            <p:ph type="sldNum" sz="quarter" idx="12"/>
          </p:nvPr>
        </p:nvSpPr>
        <p:spPr/>
        <p:txBody>
          <a:bodyPr/>
          <a:lstStyle/>
          <a:p>
            <a:fld id="{9CE1A1DD-654E-4D04-96A9-D5DDF3424E46}" type="slidenum">
              <a:rPr lang="zh-TW" altLang="en-US" smtClean="0"/>
              <a:t>‹#›</a:t>
            </a:fld>
            <a:endParaRPr lang="zh-TW" altLang="en-US"/>
          </a:p>
        </p:txBody>
      </p:sp>
    </p:spTree>
    <p:extLst>
      <p:ext uri="{BB962C8B-B14F-4D97-AF65-F5344CB8AC3E}">
        <p14:creationId xmlns:p14="http://schemas.microsoft.com/office/powerpoint/2010/main" val="1628935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DBD7AA0-F709-4BCF-BB97-552A3D08278C}"/>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FC114EB5-4581-4386-A52F-304353A056B8}"/>
              </a:ext>
            </a:extLst>
          </p:cNvPr>
          <p:cNvSpPr>
            <a:spLocks noGrp="1"/>
          </p:cNvSpPr>
          <p:nvPr>
            <p:ph sz="half" idx="1"/>
          </p:nvPr>
        </p:nvSpPr>
        <p:spPr>
          <a:xfrm>
            <a:off x="838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A068783A-5BCC-4ADD-B44F-28C18F88B387}"/>
              </a:ext>
            </a:extLst>
          </p:cNvPr>
          <p:cNvSpPr>
            <a:spLocks noGrp="1"/>
          </p:cNvSpPr>
          <p:nvPr>
            <p:ph sz="half" idx="2"/>
          </p:nvPr>
        </p:nvSpPr>
        <p:spPr>
          <a:xfrm>
            <a:off x="6172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C1EEBA35-DD64-4267-B6A7-397B04813869}"/>
              </a:ext>
            </a:extLst>
          </p:cNvPr>
          <p:cNvSpPr>
            <a:spLocks noGrp="1"/>
          </p:cNvSpPr>
          <p:nvPr>
            <p:ph type="dt" sz="half" idx="10"/>
          </p:nvPr>
        </p:nvSpPr>
        <p:spPr/>
        <p:txBody>
          <a:bodyPr/>
          <a:lstStyle/>
          <a:p>
            <a:fld id="{68A0134D-5B99-400D-A60F-3E4ED6D2FBC1}" type="datetimeFigureOut">
              <a:rPr lang="zh-TW" altLang="en-US" smtClean="0"/>
              <a:t>2023/4/19</a:t>
            </a:fld>
            <a:endParaRPr lang="zh-TW" altLang="en-US"/>
          </a:p>
        </p:txBody>
      </p:sp>
      <p:sp>
        <p:nvSpPr>
          <p:cNvPr id="6" name="頁尾版面配置區 5">
            <a:extLst>
              <a:ext uri="{FF2B5EF4-FFF2-40B4-BE49-F238E27FC236}">
                <a16:creationId xmlns:a16="http://schemas.microsoft.com/office/drawing/2014/main" id="{2FA6F9E9-2421-48B0-9DB5-08E5653AD596}"/>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3B113FC9-8665-4EA7-BE2C-6702220ACF84}"/>
              </a:ext>
            </a:extLst>
          </p:cNvPr>
          <p:cNvSpPr>
            <a:spLocks noGrp="1"/>
          </p:cNvSpPr>
          <p:nvPr>
            <p:ph type="sldNum" sz="quarter" idx="12"/>
          </p:nvPr>
        </p:nvSpPr>
        <p:spPr/>
        <p:txBody>
          <a:bodyPr/>
          <a:lstStyle/>
          <a:p>
            <a:fld id="{9CE1A1DD-654E-4D04-96A9-D5DDF3424E46}" type="slidenum">
              <a:rPr lang="zh-TW" altLang="en-US" smtClean="0"/>
              <a:t>‹#›</a:t>
            </a:fld>
            <a:endParaRPr lang="zh-TW" altLang="en-US"/>
          </a:p>
        </p:txBody>
      </p:sp>
    </p:spTree>
    <p:extLst>
      <p:ext uri="{BB962C8B-B14F-4D97-AF65-F5344CB8AC3E}">
        <p14:creationId xmlns:p14="http://schemas.microsoft.com/office/powerpoint/2010/main" val="803160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F0B2A7C-D16C-4082-AB1F-ABDB48BFB16C}"/>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15DE2D5B-0FD1-46EC-A731-A1DA39E923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a:extLst>
              <a:ext uri="{FF2B5EF4-FFF2-40B4-BE49-F238E27FC236}">
                <a16:creationId xmlns:a16="http://schemas.microsoft.com/office/drawing/2014/main" id="{C31AB0E0-1527-4761-95BF-F47DDDE6C5E7}"/>
              </a:ext>
            </a:extLst>
          </p:cNvPr>
          <p:cNvSpPr>
            <a:spLocks noGrp="1"/>
          </p:cNvSpPr>
          <p:nvPr>
            <p:ph sz="half" idx="2"/>
          </p:nvPr>
        </p:nvSpPr>
        <p:spPr>
          <a:xfrm>
            <a:off x="839788"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AF3AE7A3-8651-40BF-8589-F0A3C585DB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a:extLst>
              <a:ext uri="{FF2B5EF4-FFF2-40B4-BE49-F238E27FC236}">
                <a16:creationId xmlns:a16="http://schemas.microsoft.com/office/drawing/2014/main" id="{31743847-1C91-4872-B2D2-FD9D566E7F9D}"/>
              </a:ext>
            </a:extLst>
          </p:cNvPr>
          <p:cNvSpPr>
            <a:spLocks noGrp="1"/>
          </p:cNvSpPr>
          <p:nvPr>
            <p:ph sz="quarter" idx="4"/>
          </p:nvPr>
        </p:nvSpPr>
        <p:spPr>
          <a:xfrm>
            <a:off x="6172200"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6D0EAAD9-F25D-451F-B55F-EABAEAA098CD}"/>
              </a:ext>
            </a:extLst>
          </p:cNvPr>
          <p:cNvSpPr>
            <a:spLocks noGrp="1"/>
          </p:cNvSpPr>
          <p:nvPr>
            <p:ph type="dt" sz="half" idx="10"/>
          </p:nvPr>
        </p:nvSpPr>
        <p:spPr/>
        <p:txBody>
          <a:bodyPr/>
          <a:lstStyle/>
          <a:p>
            <a:fld id="{68A0134D-5B99-400D-A60F-3E4ED6D2FBC1}" type="datetimeFigureOut">
              <a:rPr lang="zh-TW" altLang="en-US" smtClean="0"/>
              <a:t>2023/4/19</a:t>
            </a:fld>
            <a:endParaRPr lang="zh-TW" altLang="en-US"/>
          </a:p>
        </p:txBody>
      </p:sp>
      <p:sp>
        <p:nvSpPr>
          <p:cNvPr id="8" name="頁尾版面配置區 7">
            <a:extLst>
              <a:ext uri="{FF2B5EF4-FFF2-40B4-BE49-F238E27FC236}">
                <a16:creationId xmlns:a16="http://schemas.microsoft.com/office/drawing/2014/main" id="{0FB5F1B9-CCBA-466B-A243-010BFB1B9ACD}"/>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8EF779B8-20E1-4EBD-9446-BDF019D99A93}"/>
              </a:ext>
            </a:extLst>
          </p:cNvPr>
          <p:cNvSpPr>
            <a:spLocks noGrp="1"/>
          </p:cNvSpPr>
          <p:nvPr>
            <p:ph type="sldNum" sz="quarter" idx="12"/>
          </p:nvPr>
        </p:nvSpPr>
        <p:spPr/>
        <p:txBody>
          <a:bodyPr/>
          <a:lstStyle/>
          <a:p>
            <a:fld id="{9CE1A1DD-654E-4D04-96A9-D5DDF3424E46}" type="slidenum">
              <a:rPr lang="zh-TW" altLang="en-US" smtClean="0"/>
              <a:t>‹#›</a:t>
            </a:fld>
            <a:endParaRPr lang="zh-TW" altLang="en-US"/>
          </a:p>
        </p:txBody>
      </p:sp>
    </p:spTree>
    <p:extLst>
      <p:ext uri="{BB962C8B-B14F-4D97-AF65-F5344CB8AC3E}">
        <p14:creationId xmlns:p14="http://schemas.microsoft.com/office/powerpoint/2010/main" val="3195987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B87B436-C9DE-4D67-880E-2C8781EEC936}"/>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B32AD860-3160-4788-A352-2EBFB55EC3E6}"/>
              </a:ext>
            </a:extLst>
          </p:cNvPr>
          <p:cNvSpPr>
            <a:spLocks noGrp="1"/>
          </p:cNvSpPr>
          <p:nvPr>
            <p:ph type="dt" sz="half" idx="10"/>
          </p:nvPr>
        </p:nvSpPr>
        <p:spPr/>
        <p:txBody>
          <a:bodyPr/>
          <a:lstStyle/>
          <a:p>
            <a:fld id="{68A0134D-5B99-400D-A60F-3E4ED6D2FBC1}" type="datetimeFigureOut">
              <a:rPr lang="zh-TW" altLang="en-US" smtClean="0"/>
              <a:t>2023/4/19</a:t>
            </a:fld>
            <a:endParaRPr lang="zh-TW" altLang="en-US"/>
          </a:p>
        </p:txBody>
      </p:sp>
      <p:sp>
        <p:nvSpPr>
          <p:cNvPr id="4" name="頁尾版面配置區 3">
            <a:extLst>
              <a:ext uri="{FF2B5EF4-FFF2-40B4-BE49-F238E27FC236}">
                <a16:creationId xmlns:a16="http://schemas.microsoft.com/office/drawing/2014/main" id="{298F34A5-813B-4BB6-8426-7EB0164CE600}"/>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DDC90E41-33C7-4885-A1F4-2168D8AB19FE}"/>
              </a:ext>
            </a:extLst>
          </p:cNvPr>
          <p:cNvSpPr>
            <a:spLocks noGrp="1"/>
          </p:cNvSpPr>
          <p:nvPr>
            <p:ph type="sldNum" sz="quarter" idx="12"/>
          </p:nvPr>
        </p:nvSpPr>
        <p:spPr/>
        <p:txBody>
          <a:bodyPr/>
          <a:lstStyle/>
          <a:p>
            <a:fld id="{9CE1A1DD-654E-4D04-96A9-D5DDF3424E46}" type="slidenum">
              <a:rPr lang="zh-TW" altLang="en-US" smtClean="0"/>
              <a:t>‹#›</a:t>
            </a:fld>
            <a:endParaRPr lang="zh-TW" altLang="en-US"/>
          </a:p>
        </p:txBody>
      </p:sp>
    </p:spTree>
    <p:extLst>
      <p:ext uri="{BB962C8B-B14F-4D97-AF65-F5344CB8AC3E}">
        <p14:creationId xmlns:p14="http://schemas.microsoft.com/office/powerpoint/2010/main" val="1094988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8E40C825-10B9-48BF-990F-BB5EC774577D}"/>
              </a:ext>
            </a:extLst>
          </p:cNvPr>
          <p:cNvSpPr>
            <a:spLocks noGrp="1"/>
          </p:cNvSpPr>
          <p:nvPr>
            <p:ph type="dt" sz="half" idx="10"/>
          </p:nvPr>
        </p:nvSpPr>
        <p:spPr/>
        <p:txBody>
          <a:bodyPr/>
          <a:lstStyle/>
          <a:p>
            <a:fld id="{68A0134D-5B99-400D-A60F-3E4ED6D2FBC1}" type="datetimeFigureOut">
              <a:rPr lang="zh-TW" altLang="en-US" smtClean="0"/>
              <a:t>2023/4/19</a:t>
            </a:fld>
            <a:endParaRPr lang="zh-TW" altLang="en-US"/>
          </a:p>
        </p:txBody>
      </p:sp>
      <p:sp>
        <p:nvSpPr>
          <p:cNvPr id="3" name="頁尾版面配置區 2">
            <a:extLst>
              <a:ext uri="{FF2B5EF4-FFF2-40B4-BE49-F238E27FC236}">
                <a16:creationId xmlns:a16="http://schemas.microsoft.com/office/drawing/2014/main" id="{65E410DF-2DBE-4450-A847-1F698EBDADA7}"/>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9CDB6544-7E9A-40D6-8247-87C15C6AD4E1}"/>
              </a:ext>
            </a:extLst>
          </p:cNvPr>
          <p:cNvSpPr>
            <a:spLocks noGrp="1"/>
          </p:cNvSpPr>
          <p:nvPr>
            <p:ph type="sldNum" sz="quarter" idx="12"/>
          </p:nvPr>
        </p:nvSpPr>
        <p:spPr/>
        <p:txBody>
          <a:bodyPr/>
          <a:lstStyle/>
          <a:p>
            <a:fld id="{9CE1A1DD-654E-4D04-96A9-D5DDF3424E46}" type="slidenum">
              <a:rPr lang="zh-TW" altLang="en-US" smtClean="0"/>
              <a:t>‹#›</a:t>
            </a:fld>
            <a:endParaRPr lang="zh-TW" altLang="en-US"/>
          </a:p>
        </p:txBody>
      </p:sp>
    </p:spTree>
    <p:extLst>
      <p:ext uri="{BB962C8B-B14F-4D97-AF65-F5344CB8AC3E}">
        <p14:creationId xmlns:p14="http://schemas.microsoft.com/office/powerpoint/2010/main" val="1745443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0C3A9A8-B188-4062-8D1D-649025CEBD2E}"/>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9CFAE340-255C-4A48-AD33-77D158FEE3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981A3097-38F1-434B-A213-6D877BF273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044E51A1-F4FB-4054-ACBD-A74BCE5B9D6E}"/>
              </a:ext>
            </a:extLst>
          </p:cNvPr>
          <p:cNvSpPr>
            <a:spLocks noGrp="1"/>
          </p:cNvSpPr>
          <p:nvPr>
            <p:ph type="dt" sz="half" idx="10"/>
          </p:nvPr>
        </p:nvSpPr>
        <p:spPr/>
        <p:txBody>
          <a:bodyPr/>
          <a:lstStyle/>
          <a:p>
            <a:fld id="{68A0134D-5B99-400D-A60F-3E4ED6D2FBC1}" type="datetimeFigureOut">
              <a:rPr lang="zh-TW" altLang="en-US" smtClean="0"/>
              <a:t>2023/4/19</a:t>
            </a:fld>
            <a:endParaRPr lang="zh-TW" altLang="en-US"/>
          </a:p>
        </p:txBody>
      </p:sp>
      <p:sp>
        <p:nvSpPr>
          <p:cNvPr id="6" name="頁尾版面配置區 5">
            <a:extLst>
              <a:ext uri="{FF2B5EF4-FFF2-40B4-BE49-F238E27FC236}">
                <a16:creationId xmlns:a16="http://schemas.microsoft.com/office/drawing/2014/main" id="{D0B76DC6-EAE6-4801-B7B8-69DB407017A3}"/>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EAC0969E-09F0-42D6-85FB-561E150E7F6B}"/>
              </a:ext>
            </a:extLst>
          </p:cNvPr>
          <p:cNvSpPr>
            <a:spLocks noGrp="1"/>
          </p:cNvSpPr>
          <p:nvPr>
            <p:ph type="sldNum" sz="quarter" idx="12"/>
          </p:nvPr>
        </p:nvSpPr>
        <p:spPr/>
        <p:txBody>
          <a:bodyPr/>
          <a:lstStyle/>
          <a:p>
            <a:fld id="{9CE1A1DD-654E-4D04-96A9-D5DDF3424E46}" type="slidenum">
              <a:rPr lang="zh-TW" altLang="en-US" smtClean="0"/>
              <a:t>‹#›</a:t>
            </a:fld>
            <a:endParaRPr lang="zh-TW" altLang="en-US"/>
          </a:p>
        </p:txBody>
      </p:sp>
    </p:spTree>
    <p:extLst>
      <p:ext uri="{BB962C8B-B14F-4D97-AF65-F5344CB8AC3E}">
        <p14:creationId xmlns:p14="http://schemas.microsoft.com/office/powerpoint/2010/main" val="2278434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C19F7E-B62D-42FC-A694-6B3E5C56AAD3}"/>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3CAC9223-E2FC-416E-B936-92DCA8BA8F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5B8C2197-D327-4D3C-A12C-29F74E26EA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A739386F-F3BF-47E0-AF3E-057526D7CFDC}"/>
              </a:ext>
            </a:extLst>
          </p:cNvPr>
          <p:cNvSpPr>
            <a:spLocks noGrp="1"/>
          </p:cNvSpPr>
          <p:nvPr>
            <p:ph type="dt" sz="half" idx="10"/>
          </p:nvPr>
        </p:nvSpPr>
        <p:spPr/>
        <p:txBody>
          <a:bodyPr/>
          <a:lstStyle/>
          <a:p>
            <a:fld id="{68A0134D-5B99-400D-A60F-3E4ED6D2FBC1}" type="datetimeFigureOut">
              <a:rPr lang="zh-TW" altLang="en-US" smtClean="0"/>
              <a:t>2023/4/19</a:t>
            </a:fld>
            <a:endParaRPr lang="zh-TW" altLang="en-US"/>
          </a:p>
        </p:txBody>
      </p:sp>
      <p:sp>
        <p:nvSpPr>
          <p:cNvPr id="6" name="頁尾版面配置區 5">
            <a:extLst>
              <a:ext uri="{FF2B5EF4-FFF2-40B4-BE49-F238E27FC236}">
                <a16:creationId xmlns:a16="http://schemas.microsoft.com/office/drawing/2014/main" id="{AA989FA6-A5BF-4790-9401-36E5C580E535}"/>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55499529-563E-4115-B304-E74741F2BACB}"/>
              </a:ext>
            </a:extLst>
          </p:cNvPr>
          <p:cNvSpPr>
            <a:spLocks noGrp="1"/>
          </p:cNvSpPr>
          <p:nvPr>
            <p:ph type="sldNum" sz="quarter" idx="12"/>
          </p:nvPr>
        </p:nvSpPr>
        <p:spPr/>
        <p:txBody>
          <a:bodyPr/>
          <a:lstStyle/>
          <a:p>
            <a:fld id="{9CE1A1DD-654E-4D04-96A9-D5DDF3424E46}" type="slidenum">
              <a:rPr lang="zh-TW" altLang="en-US" smtClean="0"/>
              <a:t>‹#›</a:t>
            </a:fld>
            <a:endParaRPr lang="zh-TW" altLang="en-US"/>
          </a:p>
        </p:txBody>
      </p:sp>
    </p:spTree>
    <p:extLst>
      <p:ext uri="{BB962C8B-B14F-4D97-AF65-F5344CB8AC3E}">
        <p14:creationId xmlns:p14="http://schemas.microsoft.com/office/powerpoint/2010/main" val="6172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DF7E29DA-E5E5-46D7-9EC1-D1A8805FAD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id="{EC16EE60-93C1-429A-AFC6-D558FA56C6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A9D1AF80-390C-494C-A084-EA3846B8BE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A0134D-5B99-400D-A60F-3E4ED6D2FBC1}" type="datetimeFigureOut">
              <a:rPr lang="zh-TW" altLang="en-US" smtClean="0"/>
              <a:t>2023/4/19</a:t>
            </a:fld>
            <a:endParaRPr lang="zh-TW" altLang="en-US"/>
          </a:p>
        </p:txBody>
      </p:sp>
      <p:sp>
        <p:nvSpPr>
          <p:cNvPr id="5" name="頁尾版面配置區 4">
            <a:extLst>
              <a:ext uri="{FF2B5EF4-FFF2-40B4-BE49-F238E27FC236}">
                <a16:creationId xmlns:a16="http://schemas.microsoft.com/office/drawing/2014/main" id="{1AAD3684-CF05-499E-9130-E64AF49D9A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34C328C8-5533-4A7D-9F38-285C38DD3C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E1A1DD-654E-4D04-96A9-D5DDF3424E46}" type="slidenum">
              <a:rPr lang="zh-TW" altLang="en-US" smtClean="0"/>
              <a:t>‹#›</a:t>
            </a:fld>
            <a:endParaRPr lang="zh-TW" altLang="en-US"/>
          </a:p>
        </p:txBody>
      </p:sp>
    </p:spTree>
    <p:extLst>
      <p:ext uri="{BB962C8B-B14F-4D97-AF65-F5344CB8AC3E}">
        <p14:creationId xmlns:p14="http://schemas.microsoft.com/office/powerpoint/2010/main" val="36788098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30.png"/><Relationship Id="rId7"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210.png"/><Relationship Id="rId7"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30.png"/><Relationship Id="rId4" Type="http://schemas.openxmlformats.org/officeDocument/2006/relationships/image" Target="../media/image220.png"/></Relationships>
</file>

<file path=ppt/slides/_rels/slide25.xml.rels><?xml version="1.0" encoding="UTF-8" standalone="yes"?>
<Relationships xmlns="http://schemas.openxmlformats.org/package/2006/relationships"><Relationship Id="rId3" Type="http://schemas.openxmlformats.org/officeDocument/2006/relationships/image" Target="../media/image210.png"/><Relationship Id="rId7"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30.png"/><Relationship Id="rId4" Type="http://schemas.openxmlformats.org/officeDocument/2006/relationships/image" Target="../media/image220.png"/></Relationships>
</file>

<file path=ppt/slides/_rels/slide26.xml.rels><?xml version="1.0" encoding="UTF-8" standalone="yes"?>
<Relationships xmlns="http://schemas.openxmlformats.org/package/2006/relationships"><Relationship Id="rId3" Type="http://schemas.openxmlformats.org/officeDocument/2006/relationships/image" Target="../media/image210.png"/><Relationship Id="rId7"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30.png"/><Relationship Id="rId4" Type="http://schemas.openxmlformats.org/officeDocument/2006/relationships/image" Target="../media/image220.png"/></Relationships>
</file>

<file path=ppt/slides/_rels/slide27.xml.rels><?xml version="1.0" encoding="UTF-8" standalone="yes"?>
<Relationships xmlns="http://schemas.openxmlformats.org/package/2006/relationships"><Relationship Id="rId3" Type="http://schemas.openxmlformats.org/officeDocument/2006/relationships/image" Target="../media/image210.png"/><Relationship Id="rId7"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30.png"/><Relationship Id="rId4" Type="http://schemas.openxmlformats.org/officeDocument/2006/relationships/image" Target="../media/image220.png"/></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2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2323364-0B48-41EC-A172-BC42A5A31420}"/>
              </a:ext>
            </a:extLst>
          </p:cNvPr>
          <p:cNvSpPr>
            <a:spLocks noGrp="1"/>
          </p:cNvSpPr>
          <p:nvPr>
            <p:ph type="ctrTitle"/>
          </p:nvPr>
        </p:nvSpPr>
        <p:spPr/>
        <p:txBody>
          <a:bodyPr>
            <a:normAutofit/>
          </a:bodyPr>
          <a:lstStyle/>
          <a:p>
            <a:r>
              <a:rPr lang="en-US" altLang="zh-TW" sz="4800" b="1" dirty="0"/>
              <a:t>TS2Vec: Towards Universal Representation of Time Series</a:t>
            </a:r>
            <a:endParaRPr lang="zh-TW" altLang="en-US" sz="4800" b="1"/>
          </a:p>
        </p:txBody>
      </p:sp>
      <p:sp>
        <p:nvSpPr>
          <p:cNvPr id="3" name="副標題 2">
            <a:extLst>
              <a:ext uri="{FF2B5EF4-FFF2-40B4-BE49-F238E27FC236}">
                <a16:creationId xmlns:a16="http://schemas.microsoft.com/office/drawing/2014/main" id="{43C62F74-2C7B-4E90-8F10-7BF1FC2C833B}"/>
              </a:ext>
            </a:extLst>
          </p:cNvPr>
          <p:cNvSpPr>
            <a:spLocks noGrp="1"/>
          </p:cNvSpPr>
          <p:nvPr>
            <p:ph type="subTitle" idx="1"/>
          </p:nvPr>
        </p:nvSpPr>
        <p:spPr/>
        <p:txBody>
          <a:bodyPr/>
          <a:lstStyle/>
          <a:p>
            <a:r>
              <a:rPr lang="en-US" altLang="zh-TW" b="1" dirty="0"/>
              <a:t>AAAI 2022</a:t>
            </a:r>
            <a:endParaRPr lang="zh-TW" altLang="en-US" b="1"/>
          </a:p>
        </p:txBody>
      </p:sp>
      <p:sp>
        <p:nvSpPr>
          <p:cNvPr id="4" name="文字方塊 3">
            <a:extLst>
              <a:ext uri="{FF2B5EF4-FFF2-40B4-BE49-F238E27FC236}">
                <a16:creationId xmlns:a16="http://schemas.microsoft.com/office/drawing/2014/main" id="{B43DD437-11F3-496D-B20F-3E903DBF3847}"/>
              </a:ext>
            </a:extLst>
          </p:cNvPr>
          <p:cNvSpPr txBox="1"/>
          <p:nvPr/>
        </p:nvSpPr>
        <p:spPr>
          <a:xfrm>
            <a:off x="0" y="6441743"/>
            <a:ext cx="1701107" cy="369332"/>
          </a:xfrm>
          <a:prstGeom prst="rect">
            <a:avLst/>
          </a:prstGeom>
          <a:noFill/>
        </p:spPr>
        <p:txBody>
          <a:bodyPr wrap="none" rtlCol="0">
            <a:spAutoFit/>
          </a:bodyPr>
          <a:lstStyle/>
          <a:p>
            <a:r>
              <a:rPr lang="zh-TW" altLang="en-US"/>
              <a:t>報告人</a:t>
            </a:r>
            <a:r>
              <a:rPr lang="en-US" altLang="zh-TW"/>
              <a:t>: </a:t>
            </a:r>
            <a:r>
              <a:rPr lang="zh-TW" altLang="en-US"/>
              <a:t>汪文豪</a:t>
            </a:r>
          </a:p>
        </p:txBody>
      </p:sp>
    </p:spTree>
    <p:extLst>
      <p:ext uri="{BB962C8B-B14F-4D97-AF65-F5344CB8AC3E}">
        <p14:creationId xmlns:p14="http://schemas.microsoft.com/office/powerpoint/2010/main" val="2288795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3BD48A2-6BB4-4F67-B4F4-3A8E5BB27340}"/>
              </a:ext>
            </a:extLst>
          </p:cNvPr>
          <p:cNvSpPr>
            <a:spLocks noGrp="1"/>
          </p:cNvSpPr>
          <p:nvPr>
            <p:ph type="title"/>
          </p:nvPr>
        </p:nvSpPr>
        <p:spPr/>
        <p:txBody>
          <a:bodyPr/>
          <a:lstStyle/>
          <a:p>
            <a:r>
              <a:rPr lang="en-US" altLang="zh-TW"/>
              <a:t>TS2Vec (Cont.)</a:t>
            </a:r>
            <a:endParaRPr lang="zh-TW" altLang="en-US"/>
          </a:p>
        </p:txBody>
      </p:sp>
      <p:sp>
        <p:nvSpPr>
          <p:cNvPr id="3" name="內容版面配置區 2">
            <a:extLst>
              <a:ext uri="{FF2B5EF4-FFF2-40B4-BE49-F238E27FC236}">
                <a16:creationId xmlns:a16="http://schemas.microsoft.com/office/drawing/2014/main" id="{6918523B-1901-4863-B85C-B096EA30483E}"/>
              </a:ext>
            </a:extLst>
          </p:cNvPr>
          <p:cNvSpPr>
            <a:spLocks noGrp="1"/>
          </p:cNvSpPr>
          <p:nvPr>
            <p:ph idx="1"/>
          </p:nvPr>
        </p:nvSpPr>
        <p:spPr/>
        <p:txBody>
          <a:bodyPr/>
          <a:lstStyle/>
          <a:p>
            <a:r>
              <a:rPr lang="en-US" altLang="zh-TW"/>
              <a:t>The contrasting objective</a:t>
            </a:r>
          </a:p>
          <a:p>
            <a:pPr lvl="1"/>
            <a:r>
              <a:rPr lang="en-US" altLang="zh-TW"/>
              <a:t>Base on </a:t>
            </a:r>
            <a:r>
              <a:rPr lang="en-US" altLang="zh-TW" b="1" i="1"/>
              <a:t>augmented context</a:t>
            </a:r>
            <a:r>
              <a:rPr lang="en-US" altLang="zh-TW"/>
              <a:t> views</a:t>
            </a:r>
          </a:p>
          <a:p>
            <a:pPr lvl="2"/>
            <a:r>
              <a:rPr lang="en-US" altLang="zh-TW"/>
              <a:t>Same sub-series in two augmented contexts should be consistent.</a:t>
            </a:r>
          </a:p>
          <a:p>
            <a:pPr lvl="2"/>
            <a:endParaRPr lang="zh-TW" altLang="en-US"/>
          </a:p>
        </p:txBody>
      </p:sp>
      <p:pic>
        <p:nvPicPr>
          <p:cNvPr id="5" name="圖片 4">
            <a:extLst>
              <a:ext uri="{FF2B5EF4-FFF2-40B4-BE49-F238E27FC236}">
                <a16:creationId xmlns:a16="http://schemas.microsoft.com/office/drawing/2014/main" id="{825BD300-BDAC-4A7B-9159-DCB3EEFDC225}"/>
              </a:ext>
            </a:extLst>
          </p:cNvPr>
          <p:cNvPicPr>
            <a:picLocks noChangeAspect="1"/>
          </p:cNvPicPr>
          <p:nvPr/>
        </p:nvPicPr>
        <p:blipFill>
          <a:blip r:embed="rId2"/>
          <a:stretch>
            <a:fillRect/>
          </a:stretch>
        </p:blipFill>
        <p:spPr>
          <a:xfrm>
            <a:off x="2392662" y="3106458"/>
            <a:ext cx="7406675" cy="3613430"/>
          </a:xfrm>
          <a:prstGeom prst="rect">
            <a:avLst/>
          </a:prstGeom>
        </p:spPr>
      </p:pic>
    </p:spTree>
    <p:extLst>
      <p:ext uri="{BB962C8B-B14F-4D97-AF65-F5344CB8AC3E}">
        <p14:creationId xmlns:p14="http://schemas.microsoft.com/office/powerpoint/2010/main" val="1312866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969FBED-E9E0-4036-A752-C8CDA32BC7B7}"/>
              </a:ext>
            </a:extLst>
          </p:cNvPr>
          <p:cNvSpPr>
            <a:spLocks noGrp="1"/>
          </p:cNvSpPr>
          <p:nvPr>
            <p:ph type="title"/>
          </p:nvPr>
        </p:nvSpPr>
        <p:spPr>
          <a:xfrm>
            <a:off x="838200" y="2766218"/>
            <a:ext cx="10515600" cy="1325563"/>
          </a:xfrm>
        </p:spPr>
        <p:txBody>
          <a:bodyPr/>
          <a:lstStyle/>
          <a:p>
            <a:r>
              <a:rPr lang="en-US" altLang="zh-TW"/>
              <a:t>Method</a:t>
            </a:r>
            <a:endParaRPr lang="zh-TW" altLang="en-US"/>
          </a:p>
        </p:txBody>
      </p:sp>
    </p:spTree>
    <p:extLst>
      <p:ext uri="{BB962C8B-B14F-4D97-AF65-F5344CB8AC3E}">
        <p14:creationId xmlns:p14="http://schemas.microsoft.com/office/powerpoint/2010/main" val="191555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A6A6F06-DD1C-4BC9-9A09-F9AEF345F59A}"/>
              </a:ext>
            </a:extLst>
          </p:cNvPr>
          <p:cNvSpPr>
            <a:spLocks noGrp="1"/>
          </p:cNvSpPr>
          <p:nvPr>
            <p:ph type="title"/>
          </p:nvPr>
        </p:nvSpPr>
        <p:spPr>
          <a:xfrm>
            <a:off x="838200" y="200025"/>
            <a:ext cx="10515600" cy="1325563"/>
          </a:xfrm>
        </p:spPr>
        <p:txBody>
          <a:bodyPr/>
          <a:lstStyle/>
          <a:p>
            <a:r>
              <a:rPr lang="en-US" altLang="zh-TW"/>
              <a:t>Problem Definition</a:t>
            </a:r>
            <a:endParaRPr lang="zh-TW" altLang="en-US"/>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28F8F491-6B8E-48D8-83CA-38332690A099}"/>
                  </a:ext>
                </a:extLst>
              </p:cNvPr>
              <p:cNvSpPr>
                <a:spLocks noGrp="1"/>
              </p:cNvSpPr>
              <p:nvPr>
                <p:ph idx="1"/>
              </p:nvPr>
            </p:nvSpPr>
            <p:spPr>
              <a:xfrm>
                <a:off x="838200" y="1346200"/>
                <a:ext cx="10515600" cy="5511800"/>
              </a:xfrm>
            </p:spPr>
            <p:txBody>
              <a:bodyPr>
                <a:normAutofit lnSpcReduction="10000"/>
              </a:bodyPr>
              <a:lstStyle/>
              <a:p>
                <a:pPr>
                  <a:lnSpc>
                    <a:spcPct val="150000"/>
                  </a:lnSpc>
                </a:pPr>
                <a:r>
                  <a:rPr lang="en-US" altLang="zh-TW"/>
                  <a:t>Given a set of time series </a:t>
                </a:r>
                <a14:m>
                  <m:oMath xmlns:m="http://schemas.openxmlformats.org/officeDocument/2006/math">
                    <m:r>
                      <a:rPr lang="en-US" altLang="zh-TW" b="0" i="1" smtClean="0">
                        <a:latin typeface="Cambria Math" panose="02040503050406030204" pitchFamily="18" charset="0"/>
                      </a:rPr>
                      <m:t>𝑋</m:t>
                    </m:r>
                    <m:r>
                      <a:rPr lang="en-US" altLang="zh-TW" b="0" i="1" smtClean="0">
                        <a:latin typeface="Cambria Math" panose="02040503050406030204" pitchFamily="18" charset="0"/>
                      </a:rPr>
                      <m:t>=</m:t>
                    </m:r>
                    <m:d>
                      <m:dPr>
                        <m:begChr m:val="{"/>
                        <m:endChr m:val="}"/>
                        <m:ctrlPr>
                          <a:rPr lang="en-US" altLang="zh-TW" b="0" i="1" smtClean="0">
                            <a:latin typeface="Cambria Math" panose="02040503050406030204" pitchFamily="18" charset="0"/>
                          </a:rPr>
                        </m:ctrlPr>
                      </m:dPr>
                      <m:e>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𝑥</m:t>
                            </m:r>
                          </m:e>
                          <m:sub>
                            <m:r>
                              <a:rPr lang="en-US" altLang="zh-TW" b="0" i="1" smtClean="0">
                                <a:latin typeface="Cambria Math" panose="02040503050406030204" pitchFamily="18" charset="0"/>
                              </a:rPr>
                              <m:t>1</m:t>
                            </m:r>
                          </m:sub>
                        </m:sSub>
                        <m:r>
                          <a:rPr lang="en-US" altLang="zh-TW" b="0" i="1" smtClean="0">
                            <a:latin typeface="Cambria Math" panose="02040503050406030204" pitchFamily="18" charset="0"/>
                          </a:rPr>
                          <m:t>, </m:t>
                        </m:r>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𝑥</m:t>
                            </m:r>
                          </m:e>
                          <m:sub>
                            <m:r>
                              <a:rPr lang="en-US" altLang="zh-TW" b="0" i="1" smtClean="0">
                                <a:latin typeface="Cambria Math" panose="02040503050406030204" pitchFamily="18" charset="0"/>
                              </a:rPr>
                              <m:t>2</m:t>
                            </m:r>
                          </m:sub>
                        </m:sSub>
                        <m:r>
                          <a:rPr lang="en-US" altLang="zh-TW" b="0" i="1" smtClean="0">
                            <a:latin typeface="Cambria Math" panose="02040503050406030204" pitchFamily="18" charset="0"/>
                          </a:rPr>
                          <m:t>,…, </m:t>
                        </m:r>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𝑥</m:t>
                            </m:r>
                          </m:e>
                          <m:sub>
                            <m:r>
                              <a:rPr lang="en-US" altLang="zh-TW" b="0" i="1" smtClean="0">
                                <a:latin typeface="Cambria Math" panose="02040503050406030204" pitchFamily="18" charset="0"/>
                              </a:rPr>
                              <m:t>𝑁</m:t>
                            </m:r>
                          </m:sub>
                        </m:sSub>
                      </m:e>
                    </m:d>
                  </m:oMath>
                </a14:m>
                <a:r>
                  <a:rPr lang="zh-TW" altLang="en-US"/>
                  <a:t> </a:t>
                </a:r>
                <a:r>
                  <a:rPr lang="en-US" altLang="zh-TW"/>
                  <a:t>of N instances</a:t>
                </a:r>
              </a:p>
              <a:p>
                <a:pPr>
                  <a:lnSpc>
                    <a:spcPct val="150000"/>
                  </a:lnSpc>
                </a:pPr>
                <a:r>
                  <a:rPr lang="en-US" altLang="zh-TW"/>
                  <a:t>The goal is to learn a nonlinear embedding function </a:t>
                </a:r>
                <a14:m>
                  <m:oMath xmlns:m="http://schemas.openxmlformats.org/officeDocument/2006/math">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𝑓</m:t>
                        </m:r>
                      </m:e>
                      <m:sub>
                        <m:r>
                          <m:rPr>
                            <m:nor/>
                          </m:rPr>
                          <a:rPr lang="el-GR" altLang="zh-TW"/>
                          <m:t>θ</m:t>
                        </m:r>
                      </m:sub>
                    </m:sSub>
                  </m:oMath>
                </a14:m>
                <a:r>
                  <a:rPr lang="zh-TW" altLang="en-US"/>
                  <a:t> </a:t>
                </a:r>
                <a:r>
                  <a:rPr lang="en-US" altLang="zh-TW"/>
                  <a:t>that maps each </a:t>
                </a:r>
                <a14:m>
                  <m:oMath xmlns:m="http://schemas.openxmlformats.org/officeDocument/2006/math">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𝑥</m:t>
                        </m:r>
                      </m:e>
                      <m:sub>
                        <m:r>
                          <a:rPr lang="en-US" altLang="zh-TW" b="0" i="1" smtClean="0">
                            <a:latin typeface="Cambria Math" panose="02040503050406030204" pitchFamily="18" charset="0"/>
                          </a:rPr>
                          <m:t>𝑖</m:t>
                        </m:r>
                      </m:sub>
                    </m:sSub>
                  </m:oMath>
                </a14:m>
                <a:r>
                  <a:rPr lang="zh-TW" altLang="en-US"/>
                  <a:t> </a:t>
                </a:r>
                <a:r>
                  <a:rPr lang="en-US" altLang="zh-TW"/>
                  <a:t>to its representation </a:t>
                </a:r>
                <a14:m>
                  <m:oMath xmlns:m="http://schemas.openxmlformats.org/officeDocument/2006/math">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𝑟</m:t>
                        </m:r>
                      </m:e>
                      <m:sub>
                        <m:r>
                          <a:rPr lang="en-US" altLang="zh-TW" b="0" i="1" smtClean="0">
                            <a:latin typeface="Cambria Math" panose="02040503050406030204" pitchFamily="18" charset="0"/>
                          </a:rPr>
                          <m:t>𝑖</m:t>
                        </m:r>
                      </m:sub>
                    </m:sSub>
                  </m:oMath>
                </a14:m>
                <a:endParaRPr lang="en-US" altLang="zh-TW"/>
              </a:p>
              <a:p>
                <a:pPr>
                  <a:lnSpc>
                    <a:spcPct val="150000"/>
                  </a:lnSpc>
                </a:pPr>
                <a:r>
                  <a:rPr lang="en-US" altLang="zh-TW"/>
                  <a:t>The input time series </a:t>
                </a:r>
                <a14:m>
                  <m:oMath xmlns:m="http://schemas.openxmlformats.org/officeDocument/2006/math">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𝑥</m:t>
                        </m:r>
                      </m:e>
                      <m:sub>
                        <m:r>
                          <a:rPr lang="en-US" altLang="zh-TW" b="0" i="1" smtClean="0">
                            <a:latin typeface="Cambria Math" panose="02040503050406030204" pitchFamily="18" charset="0"/>
                          </a:rPr>
                          <m:t>𝑖</m:t>
                        </m:r>
                      </m:sub>
                    </m:sSub>
                  </m:oMath>
                </a14:m>
                <a:r>
                  <a:rPr lang="zh-TW" altLang="en-US"/>
                  <a:t> </a:t>
                </a:r>
                <a:r>
                  <a:rPr lang="en-US" altLang="zh-TW"/>
                  <a:t>has dimension </a:t>
                </a:r>
                <a14:m>
                  <m:oMath xmlns:m="http://schemas.openxmlformats.org/officeDocument/2006/math">
                    <m:r>
                      <a:rPr lang="en-US" altLang="zh-TW" b="0" i="1" smtClean="0">
                        <a:latin typeface="Cambria Math" panose="02040503050406030204" pitchFamily="18" charset="0"/>
                      </a:rPr>
                      <m:t>𝑇</m:t>
                    </m:r>
                    <m:r>
                      <m:rPr>
                        <m:nor/>
                      </m:rPr>
                      <a:rPr lang="en-US" altLang="zh-TW" smtClean="0"/>
                      <m:t>×</m:t>
                    </m:r>
                    <m:r>
                      <a:rPr lang="en-US" altLang="zh-TW" b="0" i="1" smtClean="0">
                        <a:latin typeface="Cambria Math" panose="02040503050406030204" pitchFamily="18" charset="0"/>
                      </a:rPr>
                      <m:t>𝐹</m:t>
                    </m:r>
                  </m:oMath>
                </a14:m>
                <a:r>
                  <a:rPr lang="en-US" altLang="zh-TW"/>
                  <a:t>, where </a:t>
                </a:r>
                <a14:m>
                  <m:oMath xmlns:m="http://schemas.openxmlformats.org/officeDocument/2006/math">
                    <m:r>
                      <a:rPr lang="en-US" altLang="zh-TW" b="0" i="1" smtClean="0">
                        <a:latin typeface="Cambria Math" panose="02040503050406030204" pitchFamily="18" charset="0"/>
                      </a:rPr>
                      <m:t>𝑇</m:t>
                    </m:r>
                  </m:oMath>
                </a14:m>
                <a:r>
                  <a:rPr lang="zh-TW" altLang="en-US"/>
                  <a:t> </a:t>
                </a:r>
                <a:r>
                  <a:rPr lang="en-US" altLang="zh-TW"/>
                  <a:t>is the sequence length and </a:t>
                </a:r>
                <a14:m>
                  <m:oMath xmlns:m="http://schemas.openxmlformats.org/officeDocument/2006/math">
                    <m:r>
                      <a:rPr lang="en-US" altLang="zh-TW" b="0" i="1" smtClean="0">
                        <a:latin typeface="Cambria Math" panose="02040503050406030204" pitchFamily="18" charset="0"/>
                      </a:rPr>
                      <m:t>𝐹</m:t>
                    </m:r>
                  </m:oMath>
                </a14:m>
                <a:r>
                  <a:rPr lang="zh-TW" altLang="en-US"/>
                  <a:t> </a:t>
                </a:r>
                <a:r>
                  <a:rPr lang="en-US" altLang="zh-TW"/>
                  <a:t>is the feature dimension</a:t>
                </a:r>
              </a:p>
              <a:p>
                <a:pPr>
                  <a:lnSpc>
                    <a:spcPct val="150000"/>
                  </a:lnSpc>
                </a:pPr>
                <a:r>
                  <a:rPr lang="en-US" altLang="zh-TW"/>
                  <a:t>The representation </a:t>
                </a:r>
                <a14:m>
                  <m:oMath xmlns:m="http://schemas.openxmlformats.org/officeDocument/2006/math">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𝑟</m:t>
                        </m:r>
                      </m:e>
                      <m:sub>
                        <m:r>
                          <a:rPr lang="en-US" altLang="zh-TW" b="0" i="1" smtClean="0">
                            <a:latin typeface="Cambria Math" panose="02040503050406030204" pitchFamily="18" charset="0"/>
                          </a:rPr>
                          <m:t>𝑖</m:t>
                        </m:r>
                      </m:sub>
                    </m:sSub>
                    <m:r>
                      <a:rPr lang="en-US" altLang="zh-TW" b="0" i="1" smtClean="0">
                        <a:latin typeface="Cambria Math" panose="02040503050406030204" pitchFamily="18" charset="0"/>
                      </a:rPr>
                      <m:t>={</m:t>
                    </m:r>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𝑟</m:t>
                        </m:r>
                      </m:e>
                      <m:sub>
                        <m:r>
                          <a:rPr lang="en-US" altLang="zh-TW" b="0" i="1" smtClean="0">
                            <a:latin typeface="Cambria Math" panose="02040503050406030204" pitchFamily="18" charset="0"/>
                          </a:rPr>
                          <m:t>𝑖</m:t>
                        </m:r>
                        <m:r>
                          <a:rPr lang="en-US" altLang="zh-TW" b="0" i="1" smtClean="0">
                            <a:latin typeface="Cambria Math" panose="02040503050406030204" pitchFamily="18" charset="0"/>
                          </a:rPr>
                          <m:t>, 1</m:t>
                        </m:r>
                      </m:sub>
                    </m:sSub>
                    <m:r>
                      <a:rPr lang="en-US" altLang="zh-TW" b="0" i="1" smtClean="0">
                        <a:latin typeface="Cambria Math" panose="02040503050406030204" pitchFamily="18" charset="0"/>
                      </a:rPr>
                      <m:t>, </m:t>
                    </m:r>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𝑟</m:t>
                        </m:r>
                      </m:e>
                      <m:sub>
                        <m:r>
                          <a:rPr lang="en-US" altLang="zh-TW" b="0" i="1" smtClean="0">
                            <a:latin typeface="Cambria Math" panose="02040503050406030204" pitchFamily="18" charset="0"/>
                          </a:rPr>
                          <m:t>𝑖</m:t>
                        </m:r>
                        <m:r>
                          <a:rPr lang="en-US" altLang="zh-TW" b="0" i="1" smtClean="0">
                            <a:latin typeface="Cambria Math" panose="02040503050406030204" pitchFamily="18" charset="0"/>
                          </a:rPr>
                          <m:t>,2</m:t>
                        </m:r>
                      </m:sub>
                    </m:sSub>
                    <m:r>
                      <a:rPr lang="en-US" altLang="zh-TW" b="0" i="1" smtClean="0">
                        <a:latin typeface="Cambria Math" panose="02040503050406030204" pitchFamily="18" charset="0"/>
                      </a:rPr>
                      <m:t>,…,</m:t>
                    </m:r>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𝑟</m:t>
                        </m:r>
                      </m:e>
                      <m:sub>
                        <m:r>
                          <a:rPr lang="en-US" altLang="zh-TW" b="0" i="1" smtClean="0">
                            <a:latin typeface="Cambria Math" panose="02040503050406030204" pitchFamily="18" charset="0"/>
                          </a:rPr>
                          <m:t>𝑖</m:t>
                        </m:r>
                        <m:r>
                          <a:rPr lang="en-US" altLang="zh-TW" b="0" i="1" smtClean="0">
                            <a:latin typeface="Cambria Math" panose="02040503050406030204" pitchFamily="18" charset="0"/>
                          </a:rPr>
                          <m:t>, </m:t>
                        </m:r>
                        <m:r>
                          <a:rPr lang="en-US" altLang="zh-TW" b="0" i="1" smtClean="0">
                            <a:latin typeface="Cambria Math" panose="02040503050406030204" pitchFamily="18" charset="0"/>
                          </a:rPr>
                          <m:t>𝑇</m:t>
                        </m:r>
                      </m:sub>
                    </m:sSub>
                    <m:r>
                      <a:rPr lang="en-US" altLang="zh-TW" b="0" i="1" smtClean="0">
                        <a:latin typeface="Cambria Math" panose="02040503050406030204" pitchFamily="18" charset="0"/>
                      </a:rPr>
                      <m:t>}</m:t>
                    </m:r>
                  </m:oMath>
                </a14:m>
                <a:r>
                  <a:rPr lang="zh-TW" altLang="en-US"/>
                  <a:t> </a:t>
                </a:r>
                <a:r>
                  <a:rPr lang="en-US" altLang="zh-TW"/>
                  <a:t>contains representation vectors </a:t>
                </a:r>
                <a14:m>
                  <m:oMath xmlns:m="http://schemas.openxmlformats.org/officeDocument/2006/math">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𝑟</m:t>
                        </m:r>
                      </m:e>
                      <m:sub>
                        <m:r>
                          <a:rPr lang="en-US" altLang="zh-TW" b="0" i="1" smtClean="0">
                            <a:latin typeface="Cambria Math" panose="02040503050406030204" pitchFamily="18" charset="0"/>
                          </a:rPr>
                          <m:t>𝑖</m:t>
                        </m:r>
                        <m:r>
                          <a:rPr lang="en-US" altLang="zh-TW" b="0" i="1" smtClean="0">
                            <a:latin typeface="Cambria Math" panose="02040503050406030204" pitchFamily="18" charset="0"/>
                          </a:rPr>
                          <m:t>,</m:t>
                        </m:r>
                        <m:r>
                          <a:rPr lang="en-US" altLang="zh-TW" b="0" i="1" smtClean="0">
                            <a:latin typeface="Cambria Math" panose="02040503050406030204" pitchFamily="18" charset="0"/>
                          </a:rPr>
                          <m:t>𝑡</m:t>
                        </m:r>
                      </m:sub>
                    </m:sSub>
                    <m:r>
                      <a:rPr lang="en-US" altLang="zh-TW" b="0" i="1" smtClean="0">
                        <a:latin typeface="Cambria Math" panose="02040503050406030204" pitchFamily="18" charset="0"/>
                        <a:ea typeface="Cambria Math" panose="02040503050406030204" pitchFamily="18" charset="0"/>
                      </a:rPr>
                      <m:t>∈</m:t>
                    </m:r>
                    <m:sSup>
                      <m:sSupPr>
                        <m:ctrlPr>
                          <a:rPr lang="en-US" altLang="zh-TW" b="0" i="1" smtClean="0">
                            <a:latin typeface="Cambria Math" panose="02040503050406030204" pitchFamily="18" charset="0"/>
                            <a:ea typeface="Cambria Math" panose="02040503050406030204" pitchFamily="18" charset="0"/>
                          </a:rPr>
                        </m:ctrlPr>
                      </m:sSupPr>
                      <m:e>
                        <m:r>
                          <a:rPr lang="en-US" altLang="zh-TW" b="0" i="1" smtClean="0">
                            <a:latin typeface="Cambria Math" panose="02040503050406030204" pitchFamily="18" charset="0"/>
                            <a:ea typeface="Cambria Math" panose="02040503050406030204" pitchFamily="18" charset="0"/>
                          </a:rPr>
                          <m:t>𝑅</m:t>
                        </m:r>
                      </m:e>
                      <m:sup>
                        <m:r>
                          <a:rPr lang="en-US" altLang="zh-TW" b="0" i="1" smtClean="0">
                            <a:latin typeface="Cambria Math" panose="02040503050406030204" pitchFamily="18" charset="0"/>
                            <a:ea typeface="Cambria Math" panose="02040503050406030204" pitchFamily="18" charset="0"/>
                          </a:rPr>
                          <m:t>𝐾</m:t>
                        </m:r>
                      </m:sup>
                    </m:sSup>
                  </m:oMath>
                </a14:m>
                <a:r>
                  <a:rPr lang="zh-TW" altLang="en-US"/>
                  <a:t> </a:t>
                </a:r>
                <a:r>
                  <a:rPr lang="en-US" altLang="zh-TW"/>
                  <a:t>for each timestamp t, where K is the dimension of representation vectors</a:t>
                </a:r>
                <a:endParaRPr lang="zh-TW" altLang="en-US"/>
              </a:p>
            </p:txBody>
          </p:sp>
        </mc:Choice>
        <mc:Fallback xmlns="">
          <p:sp>
            <p:nvSpPr>
              <p:cNvPr id="3" name="內容版面配置區 2">
                <a:extLst>
                  <a:ext uri="{FF2B5EF4-FFF2-40B4-BE49-F238E27FC236}">
                    <a16:creationId xmlns:a16="http://schemas.microsoft.com/office/drawing/2014/main" id="{28F8F491-6B8E-48D8-83CA-38332690A099}"/>
                  </a:ext>
                </a:extLst>
              </p:cNvPr>
              <p:cNvSpPr>
                <a:spLocks noGrp="1" noRot="1" noChangeAspect="1" noMove="1" noResize="1" noEditPoints="1" noAdjustHandles="1" noChangeArrowheads="1" noChangeShapeType="1" noTextEdit="1"/>
              </p:cNvSpPr>
              <p:nvPr>
                <p:ph idx="1"/>
              </p:nvPr>
            </p:nvSpPr>
            <p:spPr>
              <a:xfrm>
                <a:off x="838200" y="1346200"/>
                <a:ext cx="10515600" cy="5511800"/>
              </a:xfrm>
              <a:blipFill>
                <a:blip r:embed="rId3"/>
                <a:stretch>
                  <a:fillRect l="-1043" r="-1507"/>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42712638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6" name="箭號: 向右 15">
                <a:extLst>
                  <a:ext uri="{FF2B5EF4-FFF2-40B4-BE49-F238E27FC236}">
                    <a16:creationId xmlns:a16="http://schemas.microsoft.com/office/drawing/2014/main" id="{9A43C1C9-8ECC-4F55-9B87-6C3B93EDAE1E}"/>
                  </a:ext>
                </a:extLst>
              </p:cNvPr>
              <p:cNvSpPr/>
              <p:nvPr/>
            </p:nvSpPr>
            <p:spPr>
              <a:xfrm>
                <a:off x="4927600" y="2768598"/>
                <a:ext cx="2590800" cy="12832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sz="3200" b="0" i="1" smtClean="0">
                              <a:latin typeface="Cambria Math" panose="02040503050406030204" pitchFamily="18" charset="0"/>
                            </a:rPr>
                          </m:ctrlPr>
                        </m:sSubPr>
                        <m:e>
                          <m:r>
                            <a:rPr lang="en-US" altLang="zh-TW" sz="3200" b="0" i="1" smtClean="0">
                              <a:latin typeface="Cambria Math" panose="02040503050406030204" pitchFamily="18" charset="0"/>
                            </a:rPr>
                            <m:t>𝑓</m:t>
                          </m:r>
                        </m:e>
                        <m:sub>
                          <m:r>
                            <m:rPr>
                              <m:nor/>
                            </m:rPr>
                            <a:rPr lang="el-GR" altLang="zh-TW" sz="3200"/>
                            <m:t>θ</m:t>
                          </m:r>
                        </m:sub>
                      </m:sSub>
                    </m:oMath>
                  </m:oMathPara>
                </a14:m>
                <a:endParaRPr lang="zh-TW" altLang="en-US" sz="3200"/>
              </a:p>
            </p:txBody>
          </p:sp>
        </mc:Choice>
        <mc:Fallback xmlns="">
          <p:sp>
            <p:nvSpPr>
              <p:cNvPr id="16" name="箭號: 向右 15">
                <a:extLst>
                  <a:ext uri="{FF2B5EF4-FFF2-40B4-BE49-F238E27FC236}">
                    <a16:creationId xmlns:a16="http://schemas.microsoft.com/office/drawing/2014/main" id="{9A43C1C9-8ECC-4F55-9B87-6C3B93EDAE1E}"/>
                  </a:ext>
                </a:extLst>
              </p:cNvPr>
              <p:cNvSpPr>
                <a:spLocks noRot="1" noChangeAspect="1" noMove="1" noResize="1" noEditPoints="1" noAdjustHandles="1" noChangeArrowheads="1" noChangeShapeType="1" noTextEdit="1"/>
              </p:cNvSpPr>
              <p:nvPr/>
            </p:nvSpPr>
            <p:spPr>
              <a:xfrm>
                <a:off x="4927600" y="2768598"/>
                <a:ext cx="2590800" cy="1283293"/>
              </a:xfrm>
              <a:prstGeom prst="rightArrow">
                <a:avLst/>
              </a:prstGeom>
              <a:blipFill>
                <a:blip r:embed="rId3"/>
                <a:stretch>
                  <a:fillRect/>
                </a:stretch>
              </a:blipFill>
            </p:spPr>
            <p:txBody>
              <a:bodyPr/>
              <a:lstStyle/>
              <a:p>
                <a:r>
                  <a:rPr lang="zh-TW" altLang="en-US">
                    <a:noFill/>
                  </a:rPr>
                  <a:t> </a:t>
                </a:r>
              </a:p>
            </p:txBody>
          </p:sp>
        </mc:Fallback>
      </mc:AlternateContent>
      <p:grpSp>
        <p:nvGrpSpPr>
          <p:cNvPr id="158" name="群組 157">
            <a:extLst>
              <a:ext uri="{FF2B5EF4-FFF2-40B4-BE49-F238E27FC236}">
                <a16:creationId xmlns:a16="http://schemas.microsoft.com/office/drawing/2014/main" id="{38A895E2-B4FF-4E7B-987C-A12959DC55D9}"/>
              </a:ext>
            </a:extLst>
          </p:cNvPr>
          <p:cNvGrpSpPr/>
          <p:nvPr/>
        </p:nvGrpSpPr>
        <p:grpSpPr>
          <a:xfrm>
            <a:off x="1600200" y="2501899"/>
            <a:ext cx="1930400" cy="1854202"/>
            <a:chOff x="889000" y="1574798"/>
            <a:chExt cx="1930400" cy="1854202"/>
          </a:xfrm>
          <a:solidFill>
            <a:schemeClr val="accent6">
              <a:lumMod val="40000"/>
              <a:lumOff val="60000"/>
            </a:schemeClr>
          </a:solidFill>
        </p:grpSpPr>
        <p:grpSp>
          <p:nvGrpSpPr>
            <p:cNvPr id="63" name="群組 62">
              <a:extLst>
                <a:ext uri="{FF2B5EF4-FFF2-40B4-BE49-F238E27FC236}">
                  <a16:creationId xmlns:a16="http://schemas.microsoft.com/office/drawing/2014/main" id="{EF095722-120D-4630-8692-B29F9F373468}"/>
                </a:ext>
              </a:extLst>
            </p:cNvPr>
            <p:cNvGrpSpPr/>
            <p:nvPr/>
          </p:nvGrpSpPr>
          <p:grpSpPr>
            <a:xfrm>
              <a:off x="889000" y="2501899"/>
              <a:ext cx="1930400" cy="927101"/>
              <a:chOff x="889000" y="2501899"/>
              <a:chExt cx="1930400" cy="927101"/>
            </a:xfrm>
            <a:grpFill/>
          </p:grpSpPr>
          <p:grpSp>
            <p:nvGrpSpPr>
              <p:cNvPr id="27" name="群組 26">
                <a:extLst>
                  <a:ext uri="{FF2B5EF4-FFF2-40B4-BE49-F238E27FC236}">
                    <a16:creationId xmlns:a16="http://schemas.microsoft.com/office/drawing/2014/main" id="{6C81F7AC-DFE1-41CB-B5D2-48FBEE4266E9}"/>
                  </a:ext>
                </a:extLst>
              </p:cNvPr>
              <p:cNvGrpSpPr/>
              <p:nvPr/>
            </p:nvGrpSpPr>
            <p:grpSpPr>
              <a:xfrm>
                <a:off x="889000" y="3187700"/>
                <a:ext cx="1930400" cy="241300"/>
                <a:chOff x="889000" y="3187700"/>
                <a:chExt cx="1930400" cy="241300"/>
              </a:xfrm>
              <a:grpFill/>
            </p:grpSpPr>
            <p:grpSp>
              <p:nvGrpSpPr>
                <p:cNvPr id="21" name="群組 20">
                  <a:extLst>
                    <a:ext uri="{FF2B5EF4-FFF2-40B4-BE49-F238E27FC236}">
                      <a16:creationId xmlns:a16="http://schemas.microsoft.com/office/drawing/2014/main" id="{FB68E804-EBD6-43C3-B0C3-E6D5BC91AB6C}"/>
                    </a:ext>
                  </a:extLst>
                </p:cNvPr>
                <p:cNvGrpSpPr/>
                <p:nvPr/>
              </p:nvGrpSpPr>
              <p:grpSpPr>
                <a:xfrm>
                  <a:off x="889000" y="3187700"/>
                  <a:ext cx="965200" cy="241300"/>
                  <a:chOff x="889000" y="3187700"/>
                  <a:chExt cx="965200" cy="241300"/>
                </a:xfrm>
                <a:grpFill/>
              </p:grpSpPr>
              <p:sp>
                <p:nvSpPr>
                  <p:cNvPr id="17" name="矩形 16">
                    <a:extLst>
                      <a:ext uri="{FF2B5EF4-FFF2-40B4-BE49-F238E27FC236}">
                        <a16:creationId xmlns:a16="http://schemas.microsoft.com/office/drawing/2014/main" id="{EF688F7C-2F88-46CC-B1D4-5FC3D419C753}"/>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矩形 17">
                    <a:extLst>
                      <a:ext uri="{FF2B5EF4-FFF2-40B4-BE49-F238E27FC236}">
                        <a16:creationId xmlns:a16="http://schemas.microsoft.com/office/drawing/2014/main" id="{A6F8104D-A177-4619-9AC8-56471E7BFF35}"/>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矩形 18">
                    <a:extLst>
                      <a:ext uri="{FF2B5EF4-FFF2-40B4-BE49-F238E27FC236}">
                        <a16:creationId xmlns:a16="http://schemas.microsoft.com/office/drawing/2014/main" id="{3E57AF0B-6688-4942-A422-C7DE3DADD540}"/>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矩形 19">
                    <a:extLst>
                      <a:ext uri="{FF2B5EF4-FFF2-40B4-BE49-F238E27FC236}">
                        <a16:creationId xmlns:a16="http://schemas.microsoft.com/office/drawing/2014/main" id="{9A199EC1-40D0-464C-A9B7-83C14CFAAC10}"/>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22" name="群組 21">
                  <a:extLst>
                    <a:ext uri="{FF2B5EF4-FFF2-40B4-BE49-F238E27FC236}">
                      <a16:creationId xmlns:a16="http://schemas.microsoft.com/office/drawing/2014/main" id="{22CE805E-F108-47F5-B4D3-A542C3442E31}"/>
                    </a:ext>
                  </a:extLst>
                </p:cNvPr>
                <p:cNvGrpSpPr/>
                <p:nvPr/>
              </p:nvGrpSpPr>
              <p:grpSpPr>
                <a:xfrm>
                  <a:off x="1854200" y="3187700"/>
                  <a:ext cx="965200" cy="241300"/>
                  <a:chOff x="889000" y="3187700"/>
                  <a:chExt cx="965200" cy="241300"/>
                </a:xfrm>
                <a:grpFill/>
              </p:grpSpPr>
              <p:sp>
                <p:nvSpPr>
                  <p:cNvPr id="23" name="矩形 22">
                    <a:extLst>
                      <a:ext uri="{FF2B5EF4-FFF2-40B4-BE49-F238E27FC236}">
                        <a16:creationId xmlns:a16="http://schemas.microsoft.com/office/drawing/2014/main" id="{921D42B0-3448-436A-9CF0-B3B624BD7C55}"/>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矩形 23">
                    <a:extLst>
                      <a:ext uri="{FF2B5EF4-FFF2-40B4-BE49-F238E27FC236}">
                        <a16:creationId xmlns:a16="http://schemas.microsoft.com/office/drawing/2014/main" id="{1754B609-28F2-4EA3-9A85-46D7B19894E9}"/>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矩形 24">
                    <a:extLst>
                      <a:ext uri="{FF2B5EF4-FFF2-40B4-BE49-F238E27FC236}">
                        <a16:creationId xmlns:a16="http://schemas.microsoft.com/office/drawing/2014/main" id="{128A742C-7A3E-41E4-BA97-A8DFDC890829}"/>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 name="矩形 25">
                    <a:extLst>
                      <a:ext uri="{FF2B5EF4-FFF2-40B4-BE49-F238E27FC236}">
                        <a16:creationId xmlns:a16="http://schemas.microsoft.com/office/drawing/2014/main" id="{163F5B45-4E91-45D5-9DE4-F6A4F089FBA4}"/>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62" name="群組 61">
                <a:extLst>
                  <a:ext uri="{FF2B5EF4-FFF2-40B4-BE49-F238E27FC236}">
                    <a16:creationId xmlns:a16="http://schemas.microsoft.com/office/drawing/2014/main" id="{4F9D1F20-522C-439D-ABF8-EE6CF8B4ADF3}"/>
                  </a:ext>
                </a:extLst>
              </p:cNvPr>
              <p:cNvGrpSpPr/>
              <p:nvPr/>
            </p:nvGrpSpPr>
            <p:grpSpPr>
              <a:xfrm>
                <a:off x="889000" y="2501899"/>
                <a:ext cx="1930400" cy="711200"/>
                <a:chOff x="889000" y="2501899"/>
                <a:chExt cx="1930400" cy="711200"/>
              </a:xfrm>
              <a:grpFill/>
            </p:grpSpPr>
            <p:grpSp>
              <p:nvGrpSpPr>
                <p:cNvPr id="28" name="群組 27">
                  <a:extLst>
                    <a:ext uri="{FF2B5EF4-FFF2-40B4-BE49-F238E27FC236}">
                      <a16:creationId xmlns:a16="http://schemas.microsoft.com/office/drawing/2014/main" id="{ECEDFF05-A501-4F03-9E80-41D2B3061103}"/>
                    </a:ext>
                  </a:extLst>
                </p:cNvPr>
                <p:cNvGrpSpPr/>
                <p:nvPr/>
              </p:nvGrpSpPr>
              <p:grpSpPr>
                <a:xfrm>
                  <a:off x="889000" y="2971799"/>
                  <a:ext cx="1930400" cy="241300"/>
                  <a:chOff x="889000" y="3187700"/>
                  <a:chExt cx="1930400" cy="241300"/>
                </a:xfrm>
                <a:grpFill/>
              </p:grpSpPr>
              <p:grpSp>
                <p:nvGrpSpPr>
                  <p:cNvPr id="29" name="群組 28">
                    <a:extLst>
                      <a:ext uri="{FF2B5EF4-FFF2-40B4-BE49-F238E27FC236}">
                        <a16:creationId xmlns:a16="http://schemas.microsoft.com/office/drawing/2014/main" id="{F46E73F5-E3E6-4BA8-9F48-11D0A5467566}"/>
                      </a:ext>
                    </a:extLst>
                  </p:cNvPr>
                  <p:cNvGrpSpPr/>
                  <p:nvPr/>
                </p:nvGrpSpPr>
                <p:grpSpPr>
                  <a:xfrm>
                    <a:off x="889000" y="3187700"/>
                    <a:ext cx="965200" cy="241300"/>
                    <a:chOff x="889000" y="3187700"/>
                    <a:chExt cx="965200" cy="241300"/>
                  </a:xfrm>
                  <a:grpFill/>
                </p:grpSpPr>
                <p:sp>
                  <p:nvSpPr>
                    <p:cNvPr id="35" name="矩形 34">
                      <a:extLst>
                        <a:ext uri="{FF2B5EF4-FFF2-40B4-BE49-F238E27FC236}">
                          <a16:creationId xmlns:a16="http://schemas.microsoft.com/office/drawing/2014/main" id="{587FE1A6-7982-48F9-B0E8-111A3B2C47D3}"/>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 name="矩形 35">
                      <a:extLst>
                        <a:ext uri="{FF2B5EF4-FFF2-40B4-BE49-F238E27FC236}">
                          <a16:creationId xmlns:a16="http://schemas.microsoft.com/office/drawing/2014/main" id="{192A1E90-4ABC-4AC2-8182-9A0EF9850055}"/>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 name="矩形 36">
                      <a:extLst>
                        <a:ext uri="{FF2B5EF4-FFF2-40B4-BE49-F238E27FC236}">
                          <a16:creationId xmlns:a16="http://schemas.microsoft.com/office/drawing/2014/main" id="{D13744C1-11C7-42B0-922E-8616CF190F40}"/>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 name="矩形 37">
                      <a:extLst>
                        <a:ext uri="{FF2B5EF4-FFF2-40B4-BE49-F238E27FC236}">
                          <a16:creationId xmlns:a16="http://schemas.microsoft.com/office/drawing/2014/main" id="{69E527F9-5467-4EDB-AE13-ECE1FE9514E9}"/>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30" name="群組 29">
                    <a:extLst>
                      <a:ext uri="{FF2B5EF4-FFF2-40B4-BE49-F238E27FC236}">
                        <a16:creationId xmlns:a16="http://schemas.microsoft.com/office/drawing/2014/main" id="{3D5C41E5-85CF-4D9E-A51E-5FD74D3A1E39}"/>
                      </a:ext>
                    </a:extLst>
                  </p:cNvPr>
                  <p:cNvGrpSpPr/>
                  <p:nvPr/>
                </p:nvGrpSpPr>
                <p:grpSpPr>
                  <a:xfrm>
                    <a:off x="1854200" y="3187700"/>
                    <a:ext cx="965200" cy="241300"/>
                    <a:chOff x="889000" y="3187700"/>
                    <a:chExt cx="965200" cy="241300"/>
                  </a:xfrm>
                  <a:grpFill/>
                </p:grpSpPr>
                <p:sp>
                  <p:nvSpPr>
                    <p:cNvPr id="31" name="矩形 30">
                      <a:extLst>
                        <a:ext uri="{FF2B5EF4-FFF2-40B4-BE49-F238E27FC236}">
                          <a16:creationId xmlns:a16="http://schemas.microsoft.com/office/drawing/2014/main" id="{718244EA-70C0-4AE7-B38D-0FA32A9E6653}"/>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2" name="矩形 31">
                      <a:extLst>
                        <a:ext uri="{FF2B5EF4-FFF2-40B4-BE49-F238E27FC236}">
                          <a16:creationId xmlns:a16="http://schemas.microsoft.com/office/drawing/2014/main" id="{31758349-3099-49E3-81E1-DF6D601E99BD}"/>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 name="矩形 32">
                      <a:extLst>
                        <a:ext uri="{FF2B5EF4-FFF2-40B4-BE49-F238E27FC236}">
                          <a16:creationId xmlns:a16="http://schemas.microsoft.com/office/drawing/2014/main" id="{296B0749-6D93-4198-814E-061A63FEFF05}"/>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 name="矩形 33">
                      <a:extLst>
                        <a:ext uri="{FF2B5EF4-FFF2-40B4-BE49-F238E27FC236}">
                          <a16:creationId xmlns:a16="http://schemas.microsoft.com/office/drawing/2014/main" id="{66910D6D-C7ED-4B38-8798-F308BEC79280}"/>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61" name="群組 60">
                  <a:extLst>
                    <a:ext uri="{FF2B5EF4-FFF2-40B4-BE49-F238E27FC236}">
                      <a16:creationId xmlns:a16="http://schemas.microsoft.com/office/drawing/2014/main" id="{0223B4A8-FF2E-41B8-9D67-EC8B0275A3A0}"/>
                    </a:ext>
                  </a:extLst>
                </p:cNvPr>
                <p:cNvGrpSpPr/>
                <p:nvPr/>
              </p:nvGrpSpPr>
              <p:grpSpPr>
                <a:xfrm>
                  <a:off x="889000" y="2501899"/>
                  <a:ext cx="1930400" cy="482600"/>
                  <a:chOff x="889000" y="2501899"/>
                  <a:chExt cx="1930400" cy="482600"/>
                </a:xfrm>
                <a:grpFill/>
              </p:grpSpPr>
              <p:grpSp>
                <p:nvGrpSpPr>
                  <p:cNvPr id="39" name="群組 38">
                    <a:extLst>
                      <a:ext uri="{FF2B5EF4-FFF2-40B4-BE49-F238E27FC236}">
                        <a16:creationId xmlns:a16="http://schemas.microsoft.com/office/drawing/2014/main" id="{36FE622D-93D6-4063-A410-C13E886B24C5}"/>
                      </a:ext>
                    </a:extLst>
                  </p:cNvPr>
                  <p:cNvGrpSpPr/>
                  <p:nvPr/>
                </p:nvGrpSpPr>
                <p:grpSpPr>
                  <a:xfrm>
                    <a:off x="889000" y="2743199"/>
                    <a:ext cx="1930400" cy="241300"/>
                    <a:chOff x="889000" y="3187700"/>
                    <a:chExt cx="1930400" cy="241300"/>
                  </a:xfrm>
                  <a:grpFill/>
                </p:grpSpPr>
                <p:grpSp>
                  <p:nvGrpSpPr>
                    <p:cNvPr id="40" name="群組 39">
                      <a:extLst>
                        <a:ext uri="{FF2B5EF4-FFF2-40B4-BE49-F238E27FC236}">
                          <a16:creationId xmlns:a16="http://schemas.microsoft.com/office/drawing/2014/main" id="{259946D0-FD19-45F4-9030-BAF5E56176A7}"/>
                        </a:ext>
                      </a:extLst>
                    </p:cNvPr>
                    <p:cNvGrpSpPr/>
                    <p:nvPr/>
                  </p:nvGrpSpPr>
                  <p:grpSpPr>
                    <a:xfrm>
                      <a:off x="889000" y="3187700"/>
                      <a:ext cx="965200" cy="241300"/>
                      <a:chOff x="889000" y="3187700"/>
                      <a:chExt cx="965200" cy="241300"/>
                    </a:xfrm>
                    <a:grpFill/>
                  </p:grpSpPr>
                  <p:sp>
                    <p:nvSpPr>
                      <p:cNvPr id="46" name="矩形 45">
                        <a:extLst>
                          <a:ext uri="{FF2B5EF4-FFF2-40B4-BE49-F238E27FC236}">
                            <a16:creationId xmlns:a16="http://schemas.microsoft.com/office/drawing/2014/main" id="{D4FC24C2-A707-4F47-BFBF-697BD8D191E4}"/>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7" name="矩形 46">
                        <a:extLst>
                          <a:ext uri="{FF2B5EF4-FFF2-40B4-BE49-F238E27FC236}">
                            <a16:creationId xmlns:a16="http://schemas.microsoft.com/office/drawing/2014/main" id="{2F199B71-03F4-46B9-8192-44C32206BC1D}"/>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8" name="矩形 47">
                        <a:extLst>
                          <a:ext uri="{FF2B5EF4-FFF2-40B4-BE49-F238E27FC236}">
                            <a16:creationId xmlns:a16="http://schemas.microsoft.com/office/drawing/2014/main" id="{F9590A58-E374-461C-B9A0-00579FCE8F32}"/>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9" name="矩形 48">
                        <a:extLst>
                          <a:ext uri="{FF2B5EF4-FFF2-40B4-BE49-F238E27FC236}">
                            <a16:creationId xmlns:a16="http://schemas.microsoft.com/office/drawing/2014/main" id="{4F7047C4-6A60-4B44-91AA-74DDA05B4D3B}"/>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41" name="群組 40">
                      <a:extLst>
                        <a:ext uri="{FF2B5EF4-FFF2-40B4-BE49-F238E27FC236}">
                          <a16:creationId xmlns:a16="http://schemas.microsoft.com/office/drawing/2014/main" id="{99A83AB6-3DEF-4EEC-8160-6B6D69508DEA}"/>
                        </a:ext>
                      </a:extLst>
                    </p:cNvPr>
                    <p:cNvGrpSpPr/>
                    <p:nvPr/>
                  </p:nvGrpSpPr>
                  <p:grpSpPr>
                    <a:xfrm>
                      <a:off x="1854200" y="3187700"/>
                      <a:ext cx="965200" cy="241300"/>
                      <a:chOff x="889000" y="3187700"/>
                      <a:chExt cx="965200" cy="241300"/>
                    </a:xfrm>
                    <a:grpFill/>
                  </p:grpSpPr>
                  <p:sp>
                    <p:nvSpPr>
                      <p:cNvPr id="42" name="矩形 41">
                        <a:extLst>
                          <a:ext uri="{FF2B5EF4-FFF2-40B4-BE49-F238E27FC236}">
                            <a16:creationId xmlns:a16="http://schemas.microsoft.com/office/drawing/2014/main" id="{43399066-799A-4436-A6B5-13F588871836}"/>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3" name="矩形 42">
                        <a:extLst>
                          <a:ext uri="{FF2B5EF4-FFF2-40B4-BE49-F238E27FC236}">
                            <a16:creationId xmlns:a16="http://schemas.microsoft.com/office/drawing/2014/main" id="{DC218BEC-B0EB-424F-822C-E5993FA85A82}"/>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4" name="矩形 43">
                        <a:extLst>
                          <a:ext uri="{FF2B5EF4-FFF2-40B4-BE49-F238E27FC236}">
                            <a16:creationId xmlns:a16="http://schemas.microsoft.com/office/drawing/2014/main" id="{EAB07429-F001-4C9E-B6D4-E76838543947}"/>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5" name="矩形 44">
                        <a:extLst>
                          <a:ext uri="{FF2B5EF4-FFF2-40B4-BE49-F238E27FC236}">
                            <a16:creationId xmlns:a16="http://schemas.microsoft.com/office/drawing/2014/main" id="{35DD9440-125B-4545-BDC9-4F5C9654BD1B}"/>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50" name="群組 49">
                    <a:extLst>
                      <a:ext uri="{FF2B5EF4-FFF2-40B4-BE49-F238E27FC236}">
                        <a16:creationId xmlns:a16="http://schemas.microsoft.com/office/drawing/2014/main" id="{F7C08F8E-428D-4D88-84E0-BCA42BE52718}"/>
                      </a:ext>
                    </a:extLst>
                  </p:cNvPr>
                  <p:cNvGrpSpPr/>
                  <p:nvPr/>
                </p:nvGrpSpPr>
                <p:grpSpPr>
                  <a:xfrm>
                    <a:off x="889000" y="2501899"/>
                    <a:ext cx="1930400" cy="241300"/>
                    <a:chOff x="889000" y="3187700"/>
                    <a:chExt cx="1930400" cy="241300"/>
                  </a:xfrm>
                  <a:grpFill/>
                </p:grpSpPr>
                <p:grpSp>
                  <p:nvGrpSpPr>
                    <p:cNvPr id="51" name="群組 50">
                      <a:extLst>
                        <a:ext uri="{FF2B5EF4-FFF2-40B4-BE49-F238E27FC236}">
                          <a16:creationId xmlns:a16="http://schemas.microsoft.com/office/drawing/2014/main" id="{AC86DEA8-FC88-4A10-8699-60D54CB24C1E}"/>
                        </a:ext>
                      </a:extLst>
                    </p:cNvPr>
                    <p:cNvGrpSpPr/>
                    <p:nvPr/>
                  </p:nvGrpSpPr>
                  <p:grpSpPr>
                    <a:xfrm>
                      <a:off x="889000" y="3187700"/>
                      <a:ext cx="965200" cy="241300"/>
                      <a:chOff x="889000" y="3187700"/>
                      <a:chExt cx="965200" cy="241300"/>
                    </a:xfrm>
                    <a:grpFill/>
                  </p:grpSpPr>
                  <p:sp>
                    <p:nvSpPr>
                      <p:cNvPr id="57" name="矩形 56">
                        <a:extLst>
                          <a:ext uri="{FF2B5EF4-FFF2-40B4-BE49-F238E27FC236}">
                            <a16:creationId xmlns:a16="http://schemas.microsoft.com/office/drawing/2014/main" id="{A6D63549-77F9-4D67-90FD-9120EF75ABB4}"/>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8" name="矩形 57">
                        <a:extLst>
                          <a:ext uri="{FF2B5EF4-FFF2-40B4-BE49-F238E27FC236}">
                            <a16:creationId xmlns:a16="http://schemas.microsoft.com/office/drawing/2014/main" id="{5475025D-A216-4C9C-B0E5-001CF4823CBF}"/>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9" name="矩形 58">
                        <a:extLst>
                          <a:ext uri="{FF2B5EF4-FFF2-40B4-BE49-F238E27FC236}">
                            <a16:creationId xmlns:a16="http://schemas.microsoft.com/office/drawing/2014/main" id="{C159F6D2-3ABC-4657-9336-621F32B01E8B}"/>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0" name="矩形 59">
                        <a:extLst>
                          <a:ext uri="{FF2B5EF4-FFF2-40B4-BE49-F238E27FC236}">
                            <a16:creationId xmlns:a16="http://schemas.microsoft.com/office/drawing/2014/main" id="{9EBD9B6F-D0E0-455B-84B7-7D7D5A8418D5}"/>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52" name="群組 51">
                      <a:extLst>
                        <a:ext uri="{FF2B5EF4-FFF2-40B4-BE49-F238E27FC236}">
                          <a16:creationId xmlns:a16="http://schemas.microsoft.com/office/drawing/2014/main" id="{CDE50B4C-C4EC-441F-9AB0-312CA66451CA}"/>
                        </a:ext>
                      </a:extLst>
                    </p:cNvPr>
                    <p:cNvGrpSpPr/>
                    <p:nvPr/>
                  </p:nvGrpSpPr>
                  <p:grpSpPr>
                    <a:xfrm>
                      <a:off x="1854200" y="3187700"/>
                      <a:ext cx="965200" cy="241300"/>
                      <a:chOff x="889000" y="3187700"/>
                      <a:chExt cx="965200" cy="241300"/>
                    </a:xfrm>
                    <a:grpFill/>
                  </p:grpSpPr>
                  <p:sp>
                    <p:nvSpPr>
                      <p:cNvPr id="53" name="矩形 52">
                        <a:extLst>
                          <a:ext uri="{FF2B5EF4-FFF2-40B4-BE49-F238E27FC236}">
                            <a16:creationId xmlns:a16="http://schemas.microsoft.com/office/drawing/2014/main" id="{DDC8A885-E8B9-4E5F-9A9B-FE50EB2FFB9C}"/>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4" name="矩形 53">
                        <a:extLst>
                          <a:ext uri="{FF2B5EF4-FFF2-40B4-BE49-F238E27FC236}">
                            <a16:creationId xmlns:a16="http://schemas.microsoft.com/office/drawing/2014/main" id="{FFA98236-2137-4344-AC05-324A222A4FA5}"/>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5" name="矩形 54">
                        <a:extLst>
                          <a:ext uri="{FF2B5EF4-FFF2-40B4-BE49-F238E27FC236}">
                            <a16:creationId xmlns:a16="http://schemas.microsoft.com/office/drawing/2014/main" id="{D75127FE-31C7-4EE2-B5F1-5C9D2B9B4D78}"/>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6" name="矩形 55">
                        <a:extLst>
                          <a:ext uri="{FF2B5EF4-FFF2-40B4-BE49-F238E27FC236}">
                            <a16:creationId xmlns:a16="http://schemas.microsoft.com/office/drawing/2014/main" id="{1F9BC9F1-ADA6-49EE-8701-5DB70B2A1FCA}"/>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grpSp>
        </p:grpSp>
        <p:grpSp>
          <p:nvGrpSpPr>
            <p:cNvPr id="111" name="群組 110">
              <a:extLst>
                <a:ext uri="{FF2B5EF4-FFF2-40B4-BE49-F238E27FC236}">
                  <a16:creationId xmlns:a16="http://schemas.microsoft.com/office/drawing/2014/main" id="{BA4CDA2F-17FA-4BD1-A86E-1B64BBF4D91A}"/>
                </a:ext>
              </a:extLst>
            </p:cNvPr>
            <p:cNvGrpSpPr/>
            <p:nvPr/>
          </p:nvGrpSpPr>
          <p:grpSpPr>
            <a:xfrm>
              <a:off x="889000" y="1574798"/>
              <a:ext cx="1930400" cy="927101"/>
              <a:chOff x="889000" y="2501899"/>
              <a:chExt cx="1930400" cy="927101"/>
            </a:xfrm>
            <a:grpFill/>
          </p:grpSpPr>
          <p:grpSp>
            <p:nvGrpSpPr>
              <p:cNvPr id="112" name="群組 111">
                <a:extLst>
                  <a:ext uri="{FF2B5EF4-FFF2-40B4-BE49-F238E27FC236}">
                    <a16:creationId xmlns:a16="http://schemas.microsoft.com/office/drawing/2014/main" id="{FD65AD23-839E-47A6-94AE-12C2628FCCFE}"/>
                  </a:ext>
                </a:extLst>
              </p:cNvPr>
              <p:cNvGrpSpPr/>
              <p:nvPr/>
            </p:nvGrpSpPr>
            <p:grpSpPr>
              <a:xfrm>
                <a:off x="889000" y="3187700"/>
                <a:ext cx="1930400" cy="241300"/>
                <a:chOff x="889000" y="3187700"/>
                <a:chExt cx="1930400" cy="241300"/>
              </a:xfrm>
              <a:grpFill/>
            </p:grpSpPr>
            <p:grpSp>
              <p:nvGrpSpPr>
                <p:cNvPr id="148" name="群組 147">
                  <a:extLst>
                    <a:ext uri="{FF2B5EF4-FFF2-40B4-BE49-F238E27FC236}">
                      <a16:creationId xmlns:a16="http://schemas.microsoft.com/office/drawing/2014/main" id="{6CDBC74C-BE63-46B6-B3C6-F98463B67722}"/>
                    </a:ext>
                  </a:extLst>
                </p:cNvPr>
                <p:cNvGrpSpPr/>
                <p:nvPr/>
              </p:nvGrpSpPr>
              <p:grpSpPr>
                <a:xfrm>
                  <a:off x="889000" y="3187700"/>
                  <a:ext cx="965200" cy="241300"/>
                  <a:chOff x="889000" y="3187700"/>
                  <a:chExt cx="965200" cy="241300"/>
                </a:xfrm>
                <a:grpFill/>
              </p:grpSpPr>
              <p:sp>
                <p:nvSpPr>
                  <p:cNvPr id="154" name="矩形 153">
                    <a:extLst>
                      <a:ext uri="{FF2B5EF4-FFF2-40B4-BE49-F238E27FC236}">
                        <a16:creationId xmlns:a16="http://schemas.microsoft.com/office/drawing/2014/main" id="{ECCE8DF1-1E0B-43BD-8BAC-9A96284D8CEF}"/>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5" name="矩形 154">
                    <a:extLst>
                      <a:ext uri="{FF2B5EF4-FFF2-40B4-BE49-F238E27FC236}">
                        <a16:creationId xmlns:a16="http://schemas.microsoft.com/office/drawing/2014/main" id="{B70C7D0B-CF53-45B0-8F07-0A6865C87070}"/>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6" name="矩形 155">
                    <a:extLst>
                      <a:ext uri="{FF2B5EF4-FFF2-40B4-BE49-F238E27FC236}">
                        <a16:creationId xmlns:a16="http://schemas.microsoft.com/office/drawing/2014/main" id="{238B6B50-B8CE-46E3-AB05-44605DE7D804}"/>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7" name="矩形 156">
                    <a:extLst>
                      <a:ext uri="{FF2B5EF4-FFF2-40B4-BE49-F238E27FC236}">
                        <a16:creationId xmlns:a16="http://schemas.microsoft.com/office/drawing/2014/main" id="{EDDEFB12-A1EB-45F7-B97A-B796017103AF}"/>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49" name="群組 148">
                  <a:extLst>
                    <a:ext uri="{FF2B5EF4-FFF2-40B4-BE49-F238E27FC236}">
                      <a16:creationId xmlns:a16="http://schemas.microsoft.com/office/drawing/2014/main" id="{25B22B45-F7E8-46BC-8DD5-374C54E9BC96}"/>
                    </a:ext>
                  </a:extLst>
                </p:cNvPr>
                <p:cNvGrpSpPr/>
                <p:nvPr/>
              </p:nvGrpSpPr>
              <p:grpSpPr>
                <a:xfrm>
                  <a:off x="1854200" y="3187700"/>
                  <a:ext cx="965200" cy="241300"/>
                  <a:chOff x="889000" y="3187700"/>
                  <a:chExt cx="965200" cy="241300"/>
                </a:xfrm>
                <a:grpFill/>
              </p:grpSpPr>
              <p:sp>
                <p:nvSpPr>
                  <p:cNvPr id="150" name="矩形 149">
                    <a:extLst>
                      <a:ext uri="{FF2B5EF4-FFF2-40B4-BE49-F238E27FC236}">
                        <a16:creationId xmlns:a16="http://schemas.microsoft.com/office/drawing/2014/main" id="{EB6F7ED0-339A-4157-A4AC-6B7E85C6B216}"/>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1" name="矩形 150">
                    <a:extLst>
                      <a:ext uri="{FF2B5EF4-FFF2-40B4-BE49-F238E27FC236}">
                        <a16:creationId xmlns:a16="http://schemas.microsoft.com/office/drawing/2014/main" id="{0F1A40CB-CB75-43B1-9801-7EC22175BD0E}"/>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2" name="矩形 151">
                    <a:extLst>
                      <a:ext uri="{FF2B5EF4-FFF2-40B4-BE49-F238E27FC236}">
                        <a16:creationId xmlns:a16="http://schemas.microsoft.com/office/drawing/2014/main" id="{71860130-505E-40EB-8DD0-BFF248621CB4}"/>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3" name="矩形 152">
                    <a:extLst>
                      <a:ext uri="{FF2B5EF4-FFF2-40B4-BE49-F238E27FC236}">
                        <a16:creationId xmlns:a16="http://schemas.microsoft.com/office/drawing/2014/main" id="{AC4823E8-B867-4C22-B958-39A542FC14A7}"/>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113" name="群組 112">
                <a:extLst>
                  <a:ext uri="{FF2B5EF4-FFF2-40B4-BE49-F238E27FC236}">
                    <a16:creationId xmlns:a16="http://schemas.microsoft.com/office/drawing/2014/main" id="{33DFFEA7-B24E-4C57-B0A8-B3FC2F18C3DE}"/>
                  </a:ext>
                </a:extLst>
              </p:cNvPr>
              <p:cNvGrpSpPr/>
              <p:nvPr/>
            </p:nvGrpSpPr>
            <p:grpSpPr>
              <a:xfrm>
                <a:off x="889000" y="2501899"/>
                <a:ext cx="1930400" cy="711200"/>
                <a:chOff x="889000" y="2501899"/>
                <a:chExt cx="1930400" cy="711200"/>
              </a:xfrm>
              <a:grpFill/>
            </p:grpSpPr>
            <p:grpSp>
              <p:nvGrpSpPr>
                <p:cNvPr id="114" name="群組 113">
                  <a:extLst>
                    <a:ext uri="{FF2B5EF4-FFF2-40B4-BE49-F238E27FC236}">
                      <a16:creationId xmlns:a16="http://schemas.microsoft.com/office/drawing/2014/main" id="{F6E69018-31EB-4E30-8DA0-D2C926785A5A}"/>
                    </a:ext>
                  </a:extLst>
                </p:cNvPr>
                <p:cNvGrpSpPr/>
                <p:nvPr/>
              </p:nvGrpSpPr>
              <p:grpSpPr>
                <a:xfrm>
                  <a:off x="889000" y="2971799"/>
                  <a:ext cx="1930400" cy="241300"/>
                  <a:chOff x="889000" y="3187700"/>
                  <a:chExt cx="1930400" cy="241300"/>
                </a:xfrm>
                <a:grpFill/>
              </p:grpSpPr>
              <p:grpSp>
                <p:nvGrpSpPr>
                  <p:cNvPr id="138" name="群組 137">
                    <a:extLst>
                      <a:ext uri="{FF2B5EF4-FFF2-40B4-BE49-F238E27FC236}">
                        <a16:creationId xmlns:a16="http://schemas.microsoft.com/office/drawing/2014/main" id="{19CC4888-AE70-4CBE-8C47-5527E482FCE6}"/>
                      </a:ext>
                    </a:extLst>
                  </p:cNvPr>
                  <p:cNvGrpSpPr/>
                  <p:nvPr/>
                </p:nvGrpSpPr>
                <p:grpSpPr>
                  <a:xfrm>
                    <a:off x="889000" y="3187700"/>
                    <a:ext cx="965200" cy="241300"/>
                    <a:chOff x="889000" y="3187700"/>
                    <a:chExt cx="965200" cy="241300"/>
                  </a:xfrm>
                  <a:grpFill/>
                </p:grpSpPr>
                <p:sp>
                  <p:nvSpPr>
                    <p:cNvPr id="144" name="矩形 143">
                      <a:extLst>
                        <a:ext uri="{FF2B5EF4-FFF2-40B4-BE49-F238E27FC236}">
                          <a16:creationId xmlns:a16="http://schemas.microsoft.com/office/drawing/2014/main" id="{D1AB000A-2457-4503-BE21-A1202C0D58B6}"/>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5" name="矩形 144">
                      <a:extLst>
                        <a:ext uri="{FF2B5EF4-FFF2-40B4-BE49-F238E27FC236}">
                          <a16:creationId xmlns:a16="http://schemas.microsoft.com/office/drawing/2014/main" id="{975EC10D-27BD-4337-A493-7B77D3C0915A}"/>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6" name="矩形 145">
                      <a:extLst>
                        <a:ext uri="{FF2B5EF4-FFF2-40B4-BE49-F238E27FC236}">
                          <a16:creationId xmlns:a16="http://schemas.microsoft.com/office/drawing/2014/main" id="{1FB3391C-B8CD-4689-A120-912683456B65}"/>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7" name="矩形 146">
                      <a:extLst>
                        <a:ext uri="{FF2B5EF4-FFF2-40B4-BE49-F238E27FC236}">
                          <a16:creationId xmlns:a16="http://schemas.microsoft.com/office/drawing/2014/main" id="{4E44A47E-0A2D-465E-AEA2-A8803AD7C911}"/>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39" name="群組 138">
                    <a:extLst>
                      <a:ext uri="{FF2B5EF4-FFF2-40B4-BE49-F238E27FC236}">
                        <a16:creationId xmlns:a16="http://schemas.microsoft.com/office/drawing/2014/main" id="{CC28CD21-BBB1-454C-8029-63300CC1173A}"/>
                      </a:ext>
                    </a:extLst>
                  </p:cNvPr>
                  <p:cNvGrpSpPr/>
                  <p:nvPr/>
                </p:nvGrpSpPr>
                <p:grpSpPr>
                  <a:xfrm>
                    <a:off x="1854200" y="3187700"/>
                    <a:ext cx="965200" cy="241300"/>
                    <a:chOff x="889000" y="3187700"/>
                    <a:chExt cx="965200" cy="241300"/>
                  </a:xfrm>
                  <a:grpFill/>
                </p:grpSpPr>
                <p:sp>
                  <p:nvSpPr>
                    <p:cNvPr id="140" name="矩形 139">
                      <a:extLst>
                        <a:ext uri="{FF2B5EF4-FFF2-40B4-BE49-F238E27FC236}">
                          <a16:creationId xmlns:a16="http://schemas.microsoft.com/office/drawing/2014/main" id="{9FC7405C-BC7C-4E8B-8A72-5CFF41674AAE}"/>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1" name="矩形 140">
                      <a:extLst>
                        <a:ext uri="{FF2B5EF4-FFF2-40B4-BE49-F238E27FC236}">
                          <a16:creationId xmlns:a16="http://schemas.microsoft.com/office/drawing/2014/main" id="{72578A11-5D40-4175-875B-C530039C820F}"/>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2" name="矩形 141">
                      <a:extLst>
                        <a:ext uri="{FF2B5EF4-FFF2-40B4-BE49-F238E27FC236}">
                          <a16:creationId xmlns:a16="http://schemas.microsoft.com/office/drawing/2014/main" id="{D4B3C85D-88BE-4600-A617-C2EE4D4054CE}"/>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3" name="矩形 142">
                      <a:extLst>
                        <a:ext uri="{FF2B5EF4-FFF2-40B4-BE49-F238E27FC236}">
                          <a16:creationId xmlns:a16="http://schemas.microsoft.com/office/drawing/2014/main" id="{2D6986E1-2764-4A76-AC23-E51944FAB7E8}"/>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115" name="群組 114">
                  <a:extLst>
                    <a:ext uri="{FF2B5EF4-FFF2-40B4-BE49-F238E27FC236}">
                      <a16:creationId xmlns:a16="http://schemas.microsoft.com/office/drawing/2014/main" id="{4A95F36B-F843-4887-BD9B-B74E4A07153C}"/>
                    </a:ext>
                  </a:extLst>
                </p:cNvPr>
                <p:cNvGrpSpPr/>
                <p:nvPr/>
              </p:nvGrpSpPr>
              <p:grpSpPr>
                <a:xfrm>
                  <a:off x="889000" y="2501899"/>
                  <a:ext cx="1930400" cy="482600"/>
                  <a:chOff x="889000" y="2501899"/>
                  <a:chExt cx="1930400" cy="482600"/>
                </a:xfrm>
                <a:grpFill/>
              </p:grpSpPr>
              <p:grpSp>
                <p:nvGrpSpPr>
                  <p:cNvPr id="116" name="群組 115">
                    <a:extLst>
                      <a:ext uri="{FF2B5EF4-FFF2-40B4-BE49-F238E27FC236}">
                        <a16:creationId xmlns:a16="http://schemas.microsoft.com/office/drawing/2014/main" id="{B7303662-4987-431D-B4BD-3275706C9892}"/>
                      </a:ext>
                    </a:extLst>
                  </p:cNvPr>
                  <p:cNvGrpSpPr/>
                  <p:nvPr/>
                </p:nvGrpSpPr>
                <p:grpSpPr>
                  <a:xfrm>
                    <a:off x="889000" y="2743199"/>
                    <a:ext cx="1930400" cy="241300"/>
                    <a:chOff x="889000" y="3187700"/>
                    <a:chExt cx="1930400" cy="241300"/>
                  </a:xfrm>
                  <a:grpFill/>
                </p:grpSpPr>
                <p:grpSp>
                  <p:nvGrpSpPr>
                    <p:cNvPr id="128" name="群組 127">
                      <a:extLst>
                        <a:ext uri="{FF2B5EF4-FFF2-40B4-BE49-F238E27FC236}">
                          <a16:creationId xmlns:a16="http://schemas.microsoft.com/office/drawing/2014/main" id="{EA6DC1BA-0E54-43D8-B7B8-64EADC95F5A9}"/>
                        </a:ext>
                      </a:extLst>
                    </p:cNvPr>
                    <p:cNvGrpSpPr/>
                    <p:nvPr/>
                  </p:nvGrpSpPr>
                  <p:grpSpPr>
                    <a:xfrm>
                      <a:off x="889000" y="3187700"/>
                      <a:ext cx="965200" cy="241300"/>
                      <a:chOff x="889000" y="3187700"/>
                      <a:chExt cx="965200" cy="241300"/>
                    </a:xfrm>
                    <a:grpFill/>
                  </p:grpSpPr>
                  <p:sp>
                    <p:nvSpPr>
                      <p:cNvPr id="134" name="矩形 133">
                        <a:extLst>
                          <a:ext uri="{FF2B5EF4-FFF2-40B4-BE49-F238E27FC236}">
                            <a16:creationId xmlns:a16="http://schemas.microsoft.com/office/drawing/2014/main" id="{9B7BC81A-CD2F-47F9-A9A2-208D45ADAA1A}"/>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5" name="矩形 134">
                        <a:extLst>
                          <a:ext uri="{FF2B5EF4-FFF2-40B4-BE49-F238E27FC236}">
                            <a16:creationId xmlns:a16="http://schemas.microsoft.com/office/drawing/2014/main" id="{06C0EEBC-B7D6-49A6-B11D-6F253B223D55}"/>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6" name="矩形 135">
                        <a:extLst>
                          <a:ext uri="{FF2B5EF4-FFF2-40B4-BE49-F238E27FC236}">
                            <a16:creationId xmlns:a16="http://schemas.microsoft.com/office/drawing/2014/main" id="{B8F4108A-01A1-47E4-AA23-6BA2F9FC0C57}"/>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7" name="矩形 136">
                        <a:extLst>
                          <a:ext uri="{FF2B5EF4-FFF2-40B4-BE49-F238E27FC236}">
                            <a16:creationId xmlns:a16="http://schemas.microsoft.com/office/drawing/2014/main" id="{6D9B5BEB-FEC8-4240-A3F9-139F77C68C71}"/>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29" name="群組 128">
                      <a:extLst>
                        <a:ext uri="{FF2B5EF4-FFF2-40B4-BE49-F238E27FC236}">
                          <a16:creationId xmlns:a16="http://schemas.microsoft.com/office/drawing/2014/main" id="{9AD34F97-1488-43DB-9842-AB38A971A303}"/>
                        </a:ext>
                      </a:extLst>
                    </p:cNvPr>
                    <p:cNvGrpSpPr/>
                    <p:nvPr/>
                  </p:nvGrpSpPr>
                  <p:grpSpPr>
                    <a:xfrm>
                      <a:off x="1854200" y="3187700"/>
                      <a:ext cx="965200" cy="241300"/>
                      <a:chOff x="889000" y="3187700"/>
                      <a:chExt cx="965200" cy="241300"/>
                    </a:xfrm>
                    <a:grpFill/>
                  </p:grpSpPr>
                  <p:sp>
                    <p:nvSpPr>
                      <p:cNvPr id="130" name="矩形 129">
                        <a:extLst>
                          <a:ext uri="{FF2B5EF4-FFF2-40B4-BE49-F238E27FC236}">
                            <a16:creationId xmlns:a16="http://schemas.microsoft.com/office/drawing/2014/main" id="{1C3BC8EF-13B8-4923-91CC-3D3A89908FD5}"/>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1" name="矩形 130">
                        <a:extLst>
                          <a:ext uri="{FF2B5EF4-FFF2-40B4-BE49-F238E27FC236}">
                            <a16:creationId xmlns:a16="http://schemas.microsoft.com/office/drawing/2014/main" id="{CE1DAA6F-1746-46F8-873C-2304862C86B2}"/>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2" name="矩形 131">
                        <a:extLst>
                          <a:ext uri="{FF2B5EF4-FFF2-40B4-BE49-F238E27FC236}">
                            <a16:creationId xmlns:a16="http://schemas.microsoft.com/office/drawing/2014/main" id="{2275E747-794C-4C52-8A72-9E0F26CD4E15}"/>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3" name="矩形 132">
                        <a:extLst>
                          <a:ext uri="{FF2B5EF4-FFF2-40B4-BE49-F238E27FC236}">
                            <a16:creationId xmlns:a16="http://schemas.microsoft.com/office/drawing/2014/main" id="{DFCF8FEA-E0E3-428B-AF01-D2E3DE2A407C}"/>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117" name="群組 116">
                    <a:extLst>
                      <a:ext uri="{FF2B5EF4-FFF2-40B4-BE49-F238E27FC236}">
                        <a16:creationId xmlns:a16="http://schemas.microsoft.com/office/drawing/2014/main" id="{2D20DDB7-7ADE-4BC3-84A7-37E3E1ABC19D}"/>
                      </a:ext>
                    </a:extLst>
                  </p:cNvPr>
                  <p:cNvGrpSpPr/>
                  <p:nvPr/>
                </p:nvGrpSpPr>
                <p:grpSpPr>
                  <a:xfrm>
                    <a:off x="889000" y="2501899"/>
                    <a:ext cx="1930400" cy="241300"/>
                    <a:chOff x="889000" y="3187700"/>
                    <a:chExt cx="1930400" cy="241300"/>
                  </a:xfrm>
                  <a:grpFill/>
                </p:grpSpPr>
                <p:grpSp>
                  <p:nvGrpSpPr>
                    <p:cNvPr id="118" name="群組 117">
                      <a:extLst>
                        <a:ext uri="{FF2B5EF4-FFF2-40B4-BE49-F238E27FC236}">
                          <a16:creationId xmlns:a16="http://schemas.microsoft.com/office/drawing/2014/main" id="{0782D2AC-4C08-47BD-93D0-43C48D39FE50}"/>
                        </a:ext>
                      </a:extLst>
                    </p:cNvPr>
                    <p:cNvGrpSpPr/>
                    <p:nvPr/>
                  </p:nvGrpSpPr>
                  <p:grpSpPr>
                    <a:xfrm>
                      <a:off x="889000" y="3187700"/>
                      <a:ext cx="965200" cy="241300"/>
                      <a:chOff x="889000" y="3187700"/>
                      <a:chExt cx="965200" cy="241300"/>
                    </a:xfrm>
                    <a:grpFill/>
                  </p:grpSpPr>
                  <p:sp>
                    <p:nvSpPr>
                      <p:cNvPr id="124" name="矩形 123">
                        <a:extLst>
                          <a:ext uri="{FF2B5EF4-FFF2-40B4-BE49-F238E27FC236}">
                            <a16:creationId xmlns:a16="http://schemas.microsoft.com/office/drawing/2014/main" id="{95E8FC05-5BDB-4323-A418-954188BB4D79}"/>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5" name="矩形 124">
                        <a:extLst>
                          <a:ext uri="{FF2B5EF4-FFF2-40B4-BE49-F238E27FC236}">
                            <a16:creationId xmlns:a16="http://schemas.microsoft.com/office/drawing/2014/main" id="{7A1D5A79-EF66-4956-AC7C-1D0D42D7ABFF}"/>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6" name="矩形 125">
                        <a:extLst>
                          <a:ext uri="{FF2B5EF4-FFF2-40B4-BE49-F238E27FC236}">
                            <a16:creationId xmlns:a16="http://schemas.microsoft.com/office/drawing/2014/main" id="{391E44D5-476F-4021-AF9B-FDE35E5DA78E}"/>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7" name="矩形 126">
                        <a:extLst>
                          <a:ext uri="{FF2B5EF4-FFF2-40B4-BE49-F238E27FC236}">
                            <a16:creationId xmlns:a16="http://schemas.microsoft.com/office/drawing/2014/main" id="{D85CF5D6-28CB-4223-9DB0-E9CE831603C6}"/>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19" name="群組 118">
                      <a:extLst>
                        <a:ext uri="{FF2B5EF4-FFF2-40B4-BE49-F238E27FC236}">
                          <a16:creationId xmlns:a16="http://schemas.microsoft.com/office/drawing/2014/main" id="{554AECB9-B78F-4F8E-8252-541FD7BFB5AD}"/>
                        </a:ext>
                      </a:extLst>
                    </p:cNvPr>
                    <p:cNvGrpSpPr/>
                    <p:nvPr/>
                  </p:nvGrpSpPr>
                  <p:grpSpPr>
                    <a:xfrm>
                      <a:off x="1854200" y="3187700"/>
                      <a:ext cx="965200" cy="241300"/>
                      <a:chOff x="889000" y="3187700"/>
                      <a:chExt cx="965200" cy="241300"/>
                    </a:xfrm>
                    <a:grpFill/>
                  </p:grpSpPr>
                  <p:sp>
                    <p:nvSpPr>
                      <p:cNvPr id="120" name="矩形 119">
                        <a:extLst>
                          <a:ext uri="{FF2B5EF4-FFF2-40B4-BE49-F238E27FC236}">
                            <a16:creationId xmlns:a16="http://schemas.microsoft.com/office/drawing/2014/main" id="{86DC94EF-24E1-413C-943C-4907DA849A9E}"/>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1" name="矩形 120">
                        <a:extLst>
                          <a:ext uri="{FF2B5EF4-FFF2-40B4-BE49-F238E27FC236}">
                            <a16:creationId xmlns:a16="http://schemas.microsoft.com/office/drawing/2014/main" id="{130FA9B8-6EBF-40D5-953C-32628B9574A7}"/>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2" name="矩形 121">
                        <a:extLst>
                          <a:ext uri="{FF2B5EF4-FFF2-40B4-BE49-F238E27FC236}">
                            <a16:creationId xmlns:a16="http://schemas.microsoft.com/office/drawing/2014/main" id="{ABB9A867-89A4-4059-ABA8-C140368EE987}"/>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3" name="矩形 122">
                        <a:extLst>
                          <a:ext uri="{FF2B5EF4-FFF2-40B4-BE49-F238E27FC236}">
                            <a16:creationId xmlns:a16="http://schemas.microsoft.com/office/drawing/2014/main" id="{059450AB-CE8E-44AE-BF84-D28CC24777C8}"/>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grpSp>
        </p:grpSp>
      </p:grpSp>
      <p:grpSp>
        <p:nvGrpSpPr>
          <p:cNvPr id="159" name="群組 158">
            <a:extLst>
              <a:ext uri="{FF2B5EF4-FFF2-40B4-BE49-F238E27FC236}">
                <a16:creationId xmlns:a16="http://schemas.microsoft.com/office/drawing/2014/main" id="{7A2FFC1F-96B6-4D22-9324-A6F0ACFF254D}"/>
              </a:ext>
            </a:extLst>
          </p:cNvPr>
          <p:cNvGrpSpPr/>
          <p:nvPr/>
        </p:nvGrpSpPr>
        <p:grpSpPr>
          <a:xfrm>
            <a:off x="8661402" y="2260599"/>
            <a:ext cx="1930400" cy="2336802"/>
            <a:chOff x="889000" y="1092198"/>
            <a:chExt cx="1930400" cy="2336802"/>
          </a:xfrm>
          <a:solidFill>
            <a:schemeClr val="accent4">
              <a:lumMod val="40000"/>
              <a:lumOff val="60000"/>
            </a:schemeClr>
          </a:solidFill>
        </p:grpSpPr>
        <p:grpSp>
          <p:nvGrpSpPr>
            <p:cNvPr id="160" name="群組 159">
              <a:extLst>
                <a:ext uri="{FF2B5EF4-FFF2-40B4-BE49-F238E27FC236}">
                  <a16:creationId xmlns:a16="http://schemas.microsoft.com/office/drawing/2014/main" id="{F4C82407-C7FD-43C1-A7A7-5E4ED037BAD9}"/>
                </a:ext>
              </a:extLst>
            </p:cNvPr>
            <p:cNvGrpSpPr/>
            <p:nvPr/>
          </p:nvGrpSpPr>
          <p:grpSpPr>
            <a:xfrm>
              <a:off x="889000" y="2501899"/>
              <a:ext cx="1930400" cy="927101"/>
              <a:chOff x="889000" y="2501899"/>
              <a:chExt cx="1930400" cy="927101"/>
            </a:xfrm>
            <a:grpFill/>
          </p:grpSpPr>
          <p:grpSp>
            <p:nvGrpSpPr>
              <p:cNvPr id="208" name="群組 207">
                <a:extLst>
                  <a:ext uri="{FF2B5EF4-FFF2-40B4-BE49-F238E27FC236}">
                    <a16:creationId xmlns:a16="http://schemas.microsoft.com/office/drawing/2014/main" id="{3932AFF7-5B2E-4DBF-843B-59116B729F42}"/>
                  </a:ext>
                </a:extLst>
              </p:cNvPr>
              <p:cNvGrpSpPr/>
              <p:nvPr/>
            </p:nvGrpSpPr>
            <p:grpSpPr>
              <a:xfrm>
                <a:off x="889000" y="3187700"/>
                <a:ext cx="1930400" cy="241300"/>
                <a:chOff x="889000" y="3187700"/>
                <a:chExt cx="1930400" cy="241300"/>
              </a:xfrm>
              <a:grpFill/>
            </p:grpSpPr>
            <p:grpSp>
              <p:nvGrpSpPr>
                <p:cNvPr id="244" name="群組 243">
                  <a:extLst>
                    <a:ext uri="{FF2B5EF4-FFF2-40B4-BE49-F238E27FC236}">
                      <a16:creationId xmlns:a16="http://schemas.microsoft.com/office/drawing/2014/main" id="{69D0E8EF-C365-4F80-9BFF-54EAC6E86229}"/>
                    </a:ext>
                  </a:extLst>
                </p:cNvPr>
                <p:cNvGrpSpPr/>
                <p:nvPr/>
              </p:nvGrpSpPr>
              <p:grpSpPr>
                <a:xfrm>
                  <a:off x="889000" y="3187700"/>
                  <a:ext cx="965200" cy="241300"/>
                  <a:chOff x="889000" y="3187700"/>
                  <a:chExt cx="965200" cy="241300"/>
                </a:xfrm>
                <a:grpFill/>
              </p:grpSpPr>
              <p:sp>
                <p:nvSpPr>
                  <p:cNvPr id="250" name="矩形 249">
                    <a:extLst>
                      <a:ext uri="{FF2B5EF4-FFF2-40B4-BE49-F238E27FC236}">
                        <a16:creationId xmlns:a16="http://schemas.microsoft.com/office/drawing/2014/main" id="{C5BF363C-7B0A-45D2-865C-2E69A50FD9FE}"/>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1" name="矩形 250">
                    <a:extLst>
                      <a:ext uri="{FF2B5EF4-FFF2-40B4-BE49-F238E27FC236}">
                        <a16:creationId xmlns:a16="http://schemas.microsoft.com/office/drawing/2014/main" id="{6D1D51AC-809D-4939-8566-22D9148AE734}"/>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2" name="矩形 251">
                    <a:extLst>
                      <a:ext uri="{FF2B5EF4-FFF2-40B4-BE49-F238E27FC236}">
                        <a16:creationId xmlns:a16="http://schemas.microsoft.com/office/drawing/2014/main" id="{CC517FB9-8C95-44B3-AB1D-D026CB705C2F}"/>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3" name="矩形 252">
                    <a:extLst>
                      <a:ext uri="{FF2B5EF4-FFF2-40B4-BE49-F238E27FC236}">
                        <a16:creationId xmlns:a16="http://schemas.microsoft.com/office/drawing/2014/main" id="{FB35A5C0-E810-4FDE-B1C5-FBF871D36E23}"/>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245" name="群組 244">
                  <a:extLst>
                    <a:ext uri="{FF2B5EF4-FFF2-40B4-BE49-F238E27FC236}">
                      <a16:creationId xmlns:a16="http://schemas.microsoft.com/office/drawing/2014/main" id="{D459A3EF-ECCC-4E32-8CDE-C4509A3BFAE8}"/>
                    </a:ext>
                  </a:extLst>
                </p:cNvPr>
                <p:cNvGrpSpPr/>
                <p:nvPr/>
              </p:nvGrpSpPr>
              <p:grpSpPr>
                <a:xfrm>
                  <a:off x="1854200" y="3187700"/>
                  <a:ext cx="965200" cy="241300"/>
                  <a:chOff x="889000" y="3187700"/>
                  <a:chExt cx="965200" cy="241300"/>
                </a:xfrm>
                <a:grpFill/>
              </p:grpSpPr>
              <p:sp>
                <p:nvSpPr>
                  <p:cNvPr id="246" name="矩形 245">
                    <a:extLst>
                      <a:ext uri="{FF2B5EF4-FFF2-40B4-BE49-F238E27FC236}">
                        <a16:creationId xmlns:a16="http://schemas.microsoft.com/office/drawing/2014/main" id="{55F6B00A-1A2F-4E6B-B49B-8F8E6873DCE7}"/>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7" name="矩形 246">
                    <a:extLst>
                      <a:ext uri="{FF2B5EF4-FFF2-40B4-BE49-F238E27FC236}">
                        <a16:creationId xmlns:a16="http://schemas.microsoft.com/office/drawing/2014/main" id="{23321618-A44D-4791-B8D2-C9FBA74E7047}"/>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8" name="矩形 247">
                    <a:extLst>
                      <a:ext uri="{FF2B5EF4-FFF2-40B4-BE49-F238E27FC236}">
                        <a16:creationId xmlns:a16="http://schemas.microsoft.com/office/drawing/2014/main" id="{D9838D00-3D99-4E75-8CDF-89AC2FD848AF}"/>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9" name="矩形 248">
                    <a:extLst>
                      <a:ext uri="{FF2B5EF4-FFF2-40B4-BE49-F238E27FC236}">
                        <a16:creationId xmlns:a16="http://schemas.microsoft.com/office/drawing/2014/main" id="{327DA744-0FBE-4DEE-A6C3-F488FDEC525C}"/>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209" name="群組 208">
                <a:extLst>
                  <a:ext uri="{FF2B5EF4-FFF2-40B4-BE49-F238E27FC236}">
                    <a16:creationId xmlns:a16="http://schemas.microsoft.com/office/drawing/2014/main" id="{75C142F7-ED7D-4B1E-B3A2-4BE299051028}"/>
                  </a:ext>
                </a:extLst>
              </p:cNvPr>
              <p:cNvGrpSpPr/>
              <p:nvPr/>
            </p:nvGrpSpPr>
            <p:grpSpPr>
              <a:xfrm>
                <a:off x="889000" y="2501899"/>
                <a:ext cx="1930400" cy="711200"/>
                <a:chOff x="889000" y="2501899"/>
                <a:chExt cx="1930400" cy="711200"/>
              </a:xfrm>
              <a:grpFill/>
            </p:grpSpPr>
            <p:grpSp>
              <p:nvGrpSpPr>
                <p:cNvPr id="210" name="群組 209">
                  <a:extLst>
                    <a:ext uri="{FF2B5EF4-FFF2-40B4-BE49-F238E27FC236}">
                      <a16:creationId xmlns:a16="http://schemas.microsoft.com/office/drawing/2014/main" id="{A442AF88-485A-49C7-BD66-16A97B684F48}"/>
                    </a:ext>
                  </a:extLst>
                </p:cNvPr>
                <p:cNvGrpSpPr/>
                <p:nvPr/>
              </p:nvGrpSpPr>
              <p:grpSpPr>
                <a:xfrm>
                  <a:off x="889000" y="2971799"/>
                  <a:ext cx="1930400" cy="241300"/>
                  <a:chOff x="889000" y="3187700"/>
                  <a:chExt cx="1930400" cy="241300"/>
                </a:xfrm>
                <a:grpFill/>
              </p:grpSpPr>
              <p:grpSp>
                <p:nvGrpSpPr>
                  <p:cNvPr id="234" name="群組 233">
                    <a:extLst>
                      <a:ext uri="{FF2B5EF4-FFF2-40B4-BE49-F238E27FC236}">
                        <a16:creationId xmlns:a16="http://schemas.microsoft.com/office/drawing/2014/main" id="{03A35876-8B2E-42CE-80F6-490F85B56143}"/>
                      </a:ext>
                    </a:extLst>
                  </p:cNvPr>
                  <p:cNvGrpSpPr/>
                  <p:nvPr/>
                </p:nvGrpSpPr>
                <p:grpSpPr>
                  <a:xfrm>
                    <a:off x="889000" y="3187700"/>
                    <a:ext cx="965200" cy="241300"/>
                    <a:chOff x="889000" y="3187700"/>
                    <a:chExt cx="965200" cy="241300"/>
                  </a:xfrm>
                  <a:grpFill/>
                </p:grpSpPr>
                <p:sp>
                  <p:nvSpPr>
                    <p:cNvPr id="240" name="矩形 239">
                      <a:extLst>
                        <a:ext uri="{FF2B5EF4-FFF2-40B4-BE49-F238E27FC236}">
                          <a16:creationId xmlns:a16="http://schemas.microsoft.com/office/drawing/2014/main" id="{BDDEC9D8-9EFB-4F24-9C04-B0435CF83363}"/>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1" name="矩形 240">
                      <a:extLst>
                        <a:ext uri="{FF2B5EF4-FFF2-40B4-BE49-F238E27FC236}">
                          <a16:creationId xmlns:a16="http://schemas.microsoft.com/office/drawing/2014/main" id="{EEAF31EE-BFC3-41C7-B8BC-FD6424FC7B20}"/>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2" name="矩形 241">
                      <a:extLst>
                        <a:ext uri="{FF2B5EF4-FFF2-40B4-BE49-F238E27FC236}">
                          <a16:creationId xmlns:a16="http://schemas.microsoft.com/office/drawing/2014/main" id="{7955FAD2-B861-455A-AF71-F54029435E8B}"/>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3" name="矩形 242">
                      <a:extLst>
                        <a:ext uri="{FF2B5EF4-FFF2-40B4-BE49-F238E27FC236}">
                          <a16:creationId xmlns:a16="http://schemas.microsoft.com/office/drawing/2014/main" id="{C05C03BB-DE36-402D-902D-8FF6035B3B4F}"/>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235" name="群組 234">
                    <a:extLst>
                      <a:ext uri="{FF2B5EF4-FFF2-40B4-BE49-F238E27FC236}">
                        <a16:creationId xmlns:a16="http://schemas.microsoft.com/office/drawing/2014/main" id="{74CC5C53-8C8A-452A-806B-201832401A14}"/>
                      </a:ext>
                    </a:extLst>
                  </p:cNvPr>
                  <p:cNvGrpSpPr/>
                  <p:nvPr/>
                </p:nvGrpSpPr>
                <p:grpSpPr>
                  <a:xfrm>
                    <a:off x="1854200" y="3187700"/>
                    <a:ext cx="965200" cy="241300"/>
                    <a:chOff x="889000" y="3187700"/>
                    <a:chExt cx="965200" cy="241300"/>
                  </a:xfrm>
                  <a:grpFill/>
                </p:grpSpPr>
                <p:sp>
                  <p:nvSpPr>
                    <p:cNvPr id="236" name="矩形 235">
                      <a:extLst>
                        <a:ext uri="{FF2B5EF4-FFF2-40B4-BE49-F238E27FC236}">
                          <a16:creationId xmlns:a16="http://schemas.microsoft.com/office/drawing/2014/main" id="{BCBF7045-52B5-455E-92FB-337C828C1C87}"/>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7" name="矩形 236">
                      <a:extLst>
                        <a:ext uri="{FF2B5EF4-FFF2-40B4-BE49-F238E27FC236}">
                          <a16:creationId xmlns:a16="http://schemas.microsoft.com/office/drawing/2014/main" id="{F489CDE7-E5EB-4AB0-89E2-63EB9C6C75D2}"/>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8" name="矩形 237">
                      <a:extLst>
                        <a:ext uri="{FF2B5EF4-FFF2-40B4-BE49-F238E27FC236}">
                          <a16:creationId xmlns:a16="http://schemas.microsoft.com/office/drawing/2014/main" id="{9BA2997F-AC43-4468-98BD-0C82D1BC0339}"/>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9" name="矩形 238">
                      <a:extLst>
                        <a:ext uri="{FF2B5EF4-FFF2-40B4-BE49-F238E27FC236}">
                          <a16:creationId xmlns:a16="http://schemas.microsoft.com/office/drawing/2014/main" id="{2BA2B0BB-9333-4F9C-B0E2-960B87FFC03A}"/>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211" name="群組 210">
                  <a:extLst>
                    <a:ext uri="{FF2B5EF4-FFF2-40B4-BE49-F238E27FC236}">
                      <a16:creationId xmlns:a16="http://schemas.microsoft.com/office/drawing/2014/main" id="{8DB3BCF9-CCCC-4371-903A-D22058FE75DB}"/>
                    </a:ext>
                  </a:extLst>
                </p:cNvPr>
                <p:cNvGrpSpPr/>
                <p:nvPr/>
              </p:nvGrpSpPr>
              <p:grpSpPr>
                <a:xfrm>
                  <a:off x="889000" y="2501899"/>
                  <a:ext cx="1930400" cy="482600"/>
                  <a:chOff x="889000" y="2501899"/>
                  <a:chExt cx="1930400" cy="482600"/>
                </a:xfrm>
                <a:grpFill/>
              </p:grpSpPr>
              <p:grpSp>
                <p:nvGrpSpPr>
                  <p:cNvPr id="212" name="群組 211">
                    <a:extLst>
                      <a:ext uri="{FF2B5EF4-FFF2-40B4-BE49-F238E27FC236}">
                        <a16:creationId xmlns:a16="http://schemas.microsoft.com/office/drawing/2014/main" id="{C221DEFC-EB6C-4025-98CC-8954E925B445}"/>
                      </a:ext>
                    </a:extLst>
                  </p:cNvPr>
                  <p:cNvGrpSpPr/>
                  <p:nvPr/>
                </p:nvGrpSpPr>
                <p:grpSpPr>
                  <a:xfrm>
                    <a:off x="889000" y="2743199"/>
                    <a:ext cx="1930400" cy="241300"/>
                    <a:chOff x="889000" y="3187700"/>
                    <a:chExt cx="1930400" cy="241300"/>
                  </a:xfrm>
                  <a:grpFill/>
                </p:grpSpPr>
                <p:grpSp>
                  <p:nvGrpSpPr>
                    <p:cNvPr id="224" name="群組 223">
                      <a:extLst>
                        <a:ext uri="{FF2B5EF4-FFF2-40B4-BE49-F238E27FC236}">
                          <a16:creationId xmlns:a16="http://schemas.microsoft.com/office/drawing/2014/main" id="{8368F11C-4659-4A5A-AF36-9986A7512A9B}"/>
                        </a:ext>
                      </a:extLst>
                    </p:cNvPr>
                    <p:cNvGrpSpPr/>
                    <p:nvPr/>
                  </p:nvGrpSpPr>
                  <p:grpSpPr>
                    <a:xfrm>
                      <a:off x="889000" y="3187700"/>
                      <a:ext cx="965200" cy="241300"/>
                      <a:chOff x="889000" y="3187700"/>
                      <a:chExt cx="965200" cy="241300"/>
                    </a:xfrm>
                    <a:grpFill/>
                  </p:grpSpPr>
                  <p:sp>
                    <p:nvSpPr>
                      <p:cNvPr id="230" name="矩形 229">
                        <a:extLst>
                          <a:ext uri="{FF2B5EF4-FFF2-40B4-BE49-F238E27FC236}">
                            <a16:creationId xmlns:a16="http://schemas.microsoft.com/office/drawing/2014/main" id="{11BCB07E-9857-49A6-9FE0-89CC5B8B5C89}"/>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1" name="矩形 230">
                        <a:extLst>
                          <a:ext uri="{FF2B5EF4-FFF2-40B4-BE49-F238E27FC236}">
                            <a16:creationId xmlns:a16="http://schemas.microsoft.com/office/drawing/2014/main" id="{7C916E76-0A93-4409-B4A8-7153FF9586E4}"/>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2" name="矩形 231">
                        <a:extLst>
                          <a:ext uri="{FF2B5EF4-FFF2-40B4-BE49-F238E27FC236}">
                            <a16:creationId xmlns:a16="http://schemas.microsoft.com/office/drawing/2014/main" id="{13515816-6815-4306-B9C5-254DD4A53E3B}"/>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3" name="矩形 232">
                        <a:extLst>
                          <a:ext uri="{FF2B5EF4-FFF2-40B4-BE49-F238E27FC236}">
                            <a16:creationId xmlns:a16="http://schemas.microsoft.com/office/drawing/2014/main" id="{08F6BD29-C98A-443E-9B60-A6345D43A537}"/>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225" name="群組 224">
                      <a:extLst>
                        <a:ext uri="{FF2B5EF4-FFF2-40B4-BE49-F238E27FC236}">
                          <a16:creationId xmlns:a16="http://schemas.microsoft.com/office/drawing/2014/main" id="{ED0ECEC6-ACF6-4241-8005-70D378964402}"/>
                        </a:ext>
                      </a:extLst>
                    </p:cNvPr>
                    <p:cNvGrpSpPr/>
                    <p:nvPr/>
                  </p:nvGrpSpPr>
                  <p:grpSpPr>
                    <a:xfrm>
                      <a:off x="1854200" y="3187700"/>
                      <a:ext cx="965200" cy="241300"/>
                      <a:chOff x="889000" y="3187700"/>
                      <a:chExt cx="965200" cy="241300"/>
                    </a:xfrm>
                    <a:grpFill/>
                  </p:grpSpPr>
                  <p:sp>
                    <p:nvSpPr>
                      <p:cNvPr id="226" name="矩形 225">
                        <a:extLst>
                          <a:ext uri="{FF2B5EF4-FFF2-40B4-BE49-F238E27FC236}">
                            <a16:creationId xmlns:a16="http://schemas.microsoft.com/office/drawing/2014/main" id="{684F6CBF-16C8-4457-A838-C7F56801941D}"/>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7" name="矩形 226">
                        <a:extLst>
                          <a:ext uri="{FF2B5EF4-FFF2-40B4-BE49-F238E27FC236}">
                            <a16:creationId xmlns:a16="http://schemas.microsoft.com/office/drawing/2014/main" id="{7F06D5D5-1D47-44A1-AFD7-1E622F57C9E7}"/>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8" name="矩形 227">
                        <a:extLst>
                          <a:ext uri="{FF2B5EF4-FFF2-40B4-BE49-F238E27FC236}">
                            <a16:creationId xmlns:a16="http://schemas.microsoft.com/office/drawing/2014/main" id="{79F4FC13-F437-4FCF-9768-356ED95DB6DD}"/>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9" name="矩形 228">
                        <a:extLst>
                          <a:ext uri="{FF2B5EF4-FFF2-40B4-BE49-F238E27FC236}">
                            <a16:creationId xmlns:a16="http://schemas.microsoft.com/office/drawing/2014/main" id="{1590B1B6-22F8-4005-9AE3-D88C90CFCADA}"/>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213" name="群組 212">
                    <a:extLst>
                      <a:ext uri="{FF2B5EF4-FFF2-40B4-BE49-F238E27FC236}">
                        <a16:creationId xmlns:a16="http://schemas.microsoft.com/office/drawing/2014/main" id="{100AC4CE-3D31-40A4-BC30-BEFC37891F62}"/>
                      </a:ext>
                    </a:extLst>
                  </p:cNvPr>
                  <p:cNvGrpSpPr/>
                  <p:nvPr/>
                </p:nvGrpSpPr>
                <p:grpSpPr>
                  <a:xfrm>
                    <a:off x="889000" y="2501899"/>
                    <a:ext cx="1930400" cy="241300"/>
                    <a:chOff x="889000" y="3187700"/>
                    <a:chExt cx="1930400" cy="241300"/>
                  </a:xfrm>
                  <a:grpFill/>
                </p:grpSpPr>
                <p:grpSp>
                  <p:nvGrpSpPr>
                    <p:cNvPr id="214" name="群組 213">
                      <a:extLst>
                        <a:ext uri="{FF2B5EF4-FFF2-40B4-BE49-F238E27FC236}">
                          <a16:creationId xmlns:a16="http://schemas.microsoft.com/office/drawing/2014/main" id="{E619190C-0A47-4922-873C-571A4E4FF7B1}"/>
                        </a:ext>
                      </a:extLst>
                    </p:cNvPr>
                    <p:cNvGrpSpPr/>
                    <p:nvPr/>
                  </p:nvGrpSpPr>
                  <p:grpSpPr>
                    <a:xfrm>
                      <a:off x="889000" y="3187700"/>
                      <a:ext cx="965200" cy="241300"/>
                      <a:chOff x="889000" y="3187700"/>
                      <a:chExt cx="965200" cy="241300"/>
                    </a:xfrm>
                    <a:grpFill/>
                  </p:grpSpPr>
                  <p:sp>
                    <p:nvSpPr>
                      <p:cNvPr id="220" name="矩形 219">
                        <a:extLst>
                          <a:ext uri="{FF2B5EF4-FFF2-40B4-BE49-F238E27FC236}">
                            <a16:creationId xmlns:a16="http://schemas.microsoft.com/office/drawing/2014/main" id="{8753675B-D1C9-4018-8812-47A842947755}"/>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1" name="矩形 220">
                        <a:extLst>
                          <a:ext uri="{FF2B5EF4-FFF2-40B4-BE49-F238E27FC236}">
                            <a16:creationId xmlns:a16="http://schemas.microsoft.com/office/drawing/2014/main" id="{17EB52A4-780B-4040-8E89-E660BBB1DBEC}"/>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2" name="矩形 221">
                        <a:extLst>
                          <a:ext uri="{FF2B5EF4-FFF2-40B4-BE49-F238E27FC236}">
                            <a16:creationId xmlns:a16="http://schemas.microsoft.com/office/drawing/2014/main" id="{D321383B-CE70-438F-8BC9-9A482A537B85}"/>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3" name="矩形 222">
                        <a:extLst>
                          <a:ext uri="{FF2B5EF4-FFF2-40B4-BE49-F238E27FC236}">
                            <a16:creationId xmlns:a16="http://schemas.microsoft.com/office/drawing/2014/main" id="{3F97FF6B-6516-4433-8E52-C2147E040898}"/>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215" name="群組 214">
                      <a:extLst>
                        <a:ext uri="{FF2B5EF4-FFF2-40B4-BE49-F238E27FC236}">
                          <a16:creationId xmlns:a16="http://schemas.microsoft.com/office/drawing/2014/main" id="{8174F21E-D861-4EA2-8842-07D7526BE7BA}"/>
                        </a:ext>
                      </a:extLst>
                    </p:cNvPr>
                    <p:cNvGrpSpPr/>
                    <p:nvPr/>
                  </p:nvGrpSpPr>
                  <p:grpSpPr>
                    <a:xfrm>
                      <a:off x="1854200" y="3187700"/>
                      <a:ext cx="965200" cy="241300"/>
                      <a:chOff x="889000" y="3187700"/>
                      <a:chExt cx="965200" cy="241300"/>
                    </a:xfrm>
                    <a:grpFill/>
                  </p:grpSpPr>
                  <p:sp>
                    <p:nvSpPr>
                      <p:cNvPr id="216" name="矩形 215">
                        <a:extLst>
                          <a:ext uri="{FF2B5EF4-FFF2-40B4-BE49-F238E27FC236}">
                            <a16:creationId xmlns:a16="http://schemas.microsoft.com/office/drawing/2014/main" id="{ADDAA1F2-BDFA-4DD6-A689-6C7800AB1882}"/>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7" name="矩形 216">
                        <a:extLst>
                          <a:ext uri="{FF2B5EF4-FFF2-40B4-BE49-F238E27FC236}">
                            <a16:creationId xmlns:a16="http://schemas.microsoft.com/office/drawing/2014/main" id="{8914B2A8-E405-49AD-B78E-A68B76609803}"/>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8" name="矩形 217">
                        <a:extLst>
                          <a:ext uri="{FF2B5EF4-FFF2-40B4-BE49-F238E27FC236}">
                            <a16:creationId xmlns:a16="http://schemas.microsoft.com/office/drawing/2014/main" id="{91FD4467-9931-4A78-8DD8-DD9A3881A6F8}"/>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9" name="矩形 218">
                        <a:extLst>
                          <a:ext uri="{FF2B5EF4-FFF2-40B4-BE49-F238E27FC236}">
                            <a16:creationId xmlns:a16="http://schemas.microsoft.com/office/drawing/2014/main" id="{392825AD-AD3D-4B68-913F-2E2ADCB0C1C3}"/>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grpSp>
        </p:grpSp>
        <p:grpSp>
          <p:nvGrpSpPr>
            <p:cNvPr id="161" name="群組 160">
              <a:extLst>
                <a:ext uri="{FF2B5EF4-FFF2-40B4-BE49-F238E27FC236}">
                  <a16:creationId xmlns:a16="http://schemas.microsoft.com/office/drawing/2014/main" id="{FEE42BC9-783A-40F2-B071-990D8905F6AA}"/>
                </a:ext>
              </a:extLst>
            </p:cNvPr>
            <p:cNvGrpSpPr/>
            <p:nvPr/>
          </p:nvGrpSpPr>
          <p:grpSpPr>
            <a:xfrm>
              <a:off x="889000" y="1092198"/>
              <a:ext cx="1930400" cy="1409701"/>
              <a:chOff x="889000" y="2019299"/>
              <a:chExt cx="1930400" cy="1409701"/>
            </a:xfrm>
            <a:grpFill/>
          </p:grpSpPr>
          <p:grpSp>
            <p:nvGrpSpPr>
              <p:cNvPr id="162" name="群組 161">
                <a:extLst>
                  <a:ext uri="{FF2B5EF4-FFF2-40B4-BE49-F238E27FC236}">
                    <a16:creationId xmlns:a16="http://schemas.microsoft.com/office/drawing/2014/main" id="{B7FF0EF2-81EA-4464-8AC9-BD76961AC391}"/>
                  </a:ext>
                </a:extLst>
              </p:cNvPr>
              <p:cNvGrpSpPr/>
              <p:nvPr/>
            </p:nvGrpSpPr>
            <p:grpSpPr>
              <a:xfrm>
                <a:off x="889000" y="3187700"/>
                <a:ext cx="1930400" cy="241300"/>
                <a:chOff x="889000" y="3187700"/>
                <a:chExt cx="1930400" cy="241300"/>
              </a:xfrm>
              <a:grpFill/>
            </p:grpSpPr>
            <p:grpSp>
              <p:nvGrpSpPr>
                <p:cNvPr id="198" name="群組 197">
                  <a:extLst>
                    <a:ext uri="{FF2B5EF4-FFF2-40B4-BE49-F238E27FC236}">
                      <a16:creationId xmlns:a16="http://schemas.microsoft.com/office/drawing/2014/main" id="{A4B16C9E-8E63-47EB-9F5C-CF92F1999241}"/>
                    </a:ext>
                  </a:extLst>
                </p:cNvPr>
                <p:cNvGrpSpPr/>
                <p:nvPr/>
              </p:nvGrpSpPr>
              <p:grpSpPr>
                <a:xfrm>
                  <a:off x="889000" y="3187700"/>
                  <a:ext cx="965200" cy="241300"/>
                  <a:chOff x="889000" y="3187700"/>
                  <a:chExt cx="965200" cy="241300"/>
                </a:xfrm>
                <a:grpFill/>
              </p:grpSpPr>
              <p:sp>
                <p:nvSpPr>
                  <p:cNvPr id="204" name="矩形 203">
                    <a:extLst>
                      <a:ext uri="{FF2B5EF4-FFF2-40B4-BE49-F238E27FC236}">
                        <a16:creationId xmlns:a16="http://schemas.microsoft.com/office/drawing/2014/main" id="{9A682C95-5C18-4657-AF3A-88E44CAA0FA3}"/>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5" name="矩形 204">
                    <a:extLst>
                      <a:ext uri="{FF2B5EF4-FFF2-40B4-BE49-F238E27FC236}">
                        <a16:creationId xmlns:a16="http://schemas.microsoft.com/office/drawing/2014/main" id="{B693B4BA-E1C9-4637-A446-632248FCA4FC}"/>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6" name="矩形 205">
                    <a:extLst>
                      <a:ext uri="{FF2B5EF4-FFF2-40B4-BE49-F238E27FC236}">
                        <a16:creationId xmlns:a16="http://schemas.microsoft.com/office/drawing/2014/main" id="{D98480C0-AE29-4CB6-AD7B-64DFF502C9EA}"/>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7" name="矩形 206">
                    <a:extLst>
                      <a:ext uri="{FF2B5EF4-FFF2-40B4-BE49-F238E27FC236}">
                        <a16:creationId xmlns:a16="http://schemas.microsoft.com/office/drawing/2014/main" id="{1F6C1E93-BC3D-4117-BA4E-F41A3EACEE1F}"/>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99" name="群組 198">
                  <a:extLst>
                    <a:ext uri="{FF2B5EF4-FFF2-40B4-BE49-F238E27FC236}">
                      <a16:creationId xmlns:a16="http://schemas.microsoft.com/office/drawing/2014/main" id="{A453D62E-3758-4ADA-9FC2-A99F914901FC}"/>
                    </a:ext>
                  </a:extLst>
                </p:cNvPr>
                <p:cNvGrpSpPr/>
                <p:nvPr/>
              </p:nvGrpSpPr>
              <p:grpSpPr>
                <a:xfrm>
                  <a:off x="1854200" y="3187700"/>
                  <a:ext cx="965200" cy="241300"/>
                  <a:chOff x="889000" y="3187700"/>
                  <a:chExt cx="965200" cy="241300"/>
                </a:xfrm>
                <a:grpFill/>
              </p:grpSpPr>
              <p:sp>
                <p:nvSpPr>
                  <p:cNvPr id="200" name="矩形 199">
                    <a:extLst>
                      <a:ext uri="{FF2B5EF4-FFF2-40B4-BE49-F238E27FC236}">
                        <a16:creationId xmlns:a16="http://schemas.microsoft.com/office/drawing/2014/main" id="{DF3AC2C3-1053-47C6-ABD0-3D652EB8F64A}"/>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1" name="矩形 200">
                    <a:extLst>
                      <a:ext uri="{FF2B5EF4-FFF2-40B4-BE49-F238E27FC236}">
                        <a16:creationId xmlns:a16="http://schemas.microsoft.com/office/drawing/2014/main" id="{2561A437-72B2-43E4-940B-5DBA40AC9072}"/>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2" name="矩形 201">
                    <a:extLst>
                      <a:ext uri="{FF2B5EF4-FFF2-40B4-BE49-F238E27FC236}">
                        <a16:creationId xmlns:a16="http://schemas.microsoft.com/office/drawing/2014/main" id="{2AA4FC2B-C858-4B89-9876-77901CBA1C57}"/>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3" name="矩形 202">
                    <a:extLst>
                      <a:ext uri="{FF2B5EF4-FFF2-40B4-BE49-F238E27FC236}">
                        <a16:creationId xmlns:a16="http://schemas.microsoft.com/office/drawing/2014/main" id="{1FEB8AF4-D57B-4130-B801-D97CAF1BAEEB}"/>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163" name="群組 162">
                <a:extLst>
                  <a:ext uri="{FF2B5EF4-FFF2-40B4-BE49-F238E27FC236}">
                    <a16:creationId xmlns:a16="http://schemas.microsoft.com/office/drawing/2014/main" id="{7717F55F-2571-4C38-8430-99F3982D3733}"/>
                  </a:ext>
                </a:extLst>
              </p:cNvPr>
              <p:cNvGrpSpPr/>
              <p:nvPr/>
            </p:nvGrpSpPr>
            <p:grpSpPr>
              <a:xfrm>
                <a:off x="889000" y="2019299"/>
                <a:ext cx="1930400" cy="1193800"/>
                <a:chOff x="889000" y="2019299"/>
                <a:chExt cx="1930400" cy="1193800"/>
              </a:xfrm>
              <a:grpFill/>
            </p:grpSpPr>
            <p:grpSp>
              <p:nvGrpSpPr>
                <p:cNvPr id="164" name="群組 163">
                  <a:extLst>
                    <a:ext uri="{FF2B5EF4-FFF2-40B4-BE49-F238E27FC236}">
                      <a16:creationId xmlns:a16="http://schemas.microsoft.com/office/drawing/2014/main" id="{3BF5305B-D240-4787-825D-76FA7498CAD6}"/>
                    </a:ext>
                  </a:extLst>
                </p:cNvPr>
                <p:cNvGrpSpPr/>
                <p:nvPr/>
              </p:nvGrpSpPr>
              <p:grpSpPr>
                <a:xfrm>
                  <a:off x="889000" y="2971799"/>
                  <a:ext cx="1930400" cy="241300"/>
                  <a:chOff x="889000" y="3187700"/>
                  <a:chExt cx="1930400" cy="241300"/>
                </a:xfrm>
                <a:grpFill/>
              </p:grpSpPr>
              <p:grpSp>
                <p:nvGrpSpPr>
                  <p:cNvPr id="188" name="群組 187">
                    <a:extLst>
                      <a:ext uri="{FF2B5EF4-FFF2-40B4-BE49-F238E27FC236}">
                        <a16:creationId xmlns:a16="http://schemas.microsoft.com/office/drawing/2014/main" id="{3B3E9F35-BF75-48EB-8DB1-B2F59148CC14}"/>
                      </a:ext>
                    </a:extLst>
                  </p:cNvPr>
                  <p:cNvGrpSpPr/>
                  <p:nvPr/>
                </p:nvGrpSpPr>
                <p:grpSpPr>
                  <a:xfrm>
                    <a:off x="889000" y="3187700"/>
                    <a:ext cx="965200" cy="241300"/>
                    <a:chOff x="889000" y="3187700"/>
                    <a:chExt cx="965200" cy="241300"/>
                  </a:xfrm>
                  <a:grpFill/>
                </p:grpSpPr>
                <p:sp>
                  <p:nvSpPr>
                    <p:cNvPr id="194" name="矩形 193">
                      <a:extLst>
                        <a:ext uri="{FF2B5EF4-FFF2-40B4-BE49-F238E27FC236}">
                          <a16:creationId xmlns:a16="http://schemas.microsoft.com/office/drawing/2014/main" id="{199CD23A-A13A-479D-9C95-56CF68DE99E6}"/>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5" name="矩形 194">
                      <a:extLst>
                        <a:ext uri="{FF2B5EF4-FFF2-40B4-BE49-F238E27FC236}">
                          <a16:creationId xmlns:a16="http://schemas.microsoft.com/office/drawing/2014/main" id="{EBF035FB-17D8-4509-A610-1F647060ACC3}"/>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6" name="矩形 195">
                      <a:extLst>
                        <a:ext uri="{FF2B5EF4-FFF2-40B4-BE49-F238E27FC236}">
                          <a16:creationId xmlns:a16="http://schemas.microsoft.com/office/drawing/2014/main" id="{A48C017D-40F5-4BD4-A4E1-2E700CF326C9}"/>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7" name="矩形 196">
                      <a:extLst>
                        <a:ext uri="{FF2B5EF4-FFF2-40B4-BE49-F238E27FC236}">
                          <a16:creationId xmlns:a16="http://schemas.microsoft.com/office/drawing/2014/main" id="{62057243-AE72-4D8F-8BD7-9D1EA7457C91}"/>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89" name="群組 188">
                    <a:extLst>
                      <a:ext uri="{FF2B5EF4-FFF2-40B4-BE49-F238E27FC236}">
                        <a16:creationId xmlns:a16="http://schemas.microsoft.com/office/drawing/2014/main" id="{7F2FEC9C-F5A6-41DE-A5D2-64E54AAA7CEB}"/>
                      </a:ext>
                    </a:extLst>
                  </p:cNvPr>
                  <p:cNvGrpSpPr/>
                  <p:nvPr/>
                </p:nvGrpSpPr>
                <p:grpSpPr>
                  <a:xfrm>
                    <a:off x="1854200" y="3187700"/>
                    <a:ext cx="965200" cy="241300"/>
                    <a:chOff x="889000" y="3187700"/>
                    <a:chExt cx="965200" cy="241300"/>
                  </a:xfrm>
                  <a:grpFill/>
                </p:grpSpPr>
                <p:sp>
                  <p:nvSpPr>
                    <p:cNvPr id="190" name="矩形 189">
                      <a:extLst>
                        <a:ext uri="{FF2B5EF4-FFF2-40B4-BE49-F238E27FC236}">
                          <a16:creationId xmlns:a16="http://schemas.microsoft.com/office/drawing/2014/main" id="{0B80CE64-E68C-4A5A-AB12-0670E3382C1A}"/>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1" name="矩形 190">
                      <a:extLst>
                        <a:ext uri="{FF2B5EF4-FFF2-40B4-BE49-F238E27FC236}">
                          <a16:creationId xmlns:a16="http://schemas.microsoft.com/office/drawing/2014/main" id="{5080541A-9BD1-4720-9839-B247D71852C4}"/>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2" name="矩形 191">
                      <a:extLst>
                        <a:ext uri="{FF2B5EF4-FFF2-40B4-BE49-F238E27FC236}">
                          <a16:creationId xmlns:a16="http://schemas.microsoft.com/office/drawing/2014/main" id="{75602715-031B-4288-AE8F-2F7A3324D3F3}"/>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3" name="矩形 192">
                      <a:extLst>
                        <a:ext uri="{FF2B5EF4-FFF2-40B4-BE49-F238E27FC236}">
                          <a16:creationId xmlns:a16="http://schemas.microsoft.com/office/drawing/2014/main" id="{80F47789-32FF-4B1C-A08B-3895A0E715C6}"/>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165" name="群組 164">
                  <a:extLst>
                    <a:ext uri="{FF2B5EF4-FFF2-40B4-BE49-F238E27FC236}">
                      <a16:creationId xmlns:a16="http://schemas.microsoft.com/office/drawing/2014/main" id="{51830C38-ACD3-4DA6-80C7-7163C3224EF5}"/>
                    </a:ext>
                  </a:extLst>
                </p:cNvPr>
                <p:cNvGrpSpPr/>
                <p:nvPr/>
              </p:nvGrpSpPr>
              <p:grpSpPr>
                <a:xfrm>
                  <a:off x="889000" y="2019299"/>
                  <a:ext cx="1930400" cy="965200"/>
                  <a:chOff x="889000" y="2019299"/>
                  <a:chExt cx="1930400" cy="965200"/>
                </a:xfrm>
                <a:grpFill/>
              </p:grpSpPr>
              <p:grpSp>
                <p:nvGrpSpPr>
                  <p:cNvPr id="166" name="群組 165">
                    <a:extLst>
                      <a:ext uri="{FF2B5EF4-FFF2-40B4-BE49-F238E27FC236}">
                        <a16:creationId xmlns:a16="http://schemas.microsoft.com/office/drawing/2014/main" id="{B22AAD8E-F63F-4F73-81C5-ED5434EFF415}"/>
                      </a:ext>
                    </a:extLst>
                  </p:cNvPr>
                  <p:cNvGrpSpPr/>
                  <p:nvPr/>
                </p:nvGrpSpPr>
                <p:grpSpPr>
                  <a:xfrm>
                    <a:off x="889000" y="2743199"/>
                    <a:ext cx="1930400" cy="241300"/>
                    <a:chOff x="889000" y="3187700"/>
                    <a:chExt cx="1930400" cy="241300"/>
                  </a:xfrm>
                  <a:grpFill/>
                </p:grpSpPr>
                <p:grpSp>
                  <p:nvGrpSpPr>
                    <p:cNvPr id="178" name="群組 177">
                      <a:extLst>
                        <a:ext uri="{FF2B5EF4-FFF2-40B4-BE49-F238E27FC236}">
                          <a16:creationId xmlns:a16="http://schemas.microsoft.com/office/drawing/2014/main" id="{3E14D52A-FD79-4C3B-A69E-49723487486A}"/>
                        </a:ext>
                      </a:extLst>
                    </p:cNvPr>
                    <p:cNvGrpSpPr/>
                    <p:nvPr/>
                  </p:nvGrpSpPr>
                  <p:grpSpPr>
                    <a:xfrm>
                      <a:off x="889000" y="3187700"/>
                      <a:ext cx="965200" cy="241300"/>
                      <a:chOff x="889000" y="3187700"/>
                      <a:chExt cx="965200" cy="241300"/>
                    </a:xfrm>
                    <a:grpFill/>
                  </p:grpSpPr>
                  <p:sp>
                    <p:nvSpPr>
                      <p:cNvPr id="184" name="矩形 183">
                        <a:extLst>
                          <a:ext uri="{FF2B5EF4-FFF2-40B4-BE49-F238E27FC236}">
                            <a16:creationId xmlns:a16="http://schemas.microsoft.com/office/drawing/2014/main" id="{2427C724-7C4E-48D3-83C1-16ABF1CCEAC7}"/>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5" name="矩形 184">
                        <a:extLst>
                          <a:ext uri="{FF2B5EF4-FFF2-40B4-BE49-F238E27FC236}">
                            <a16:creationId xmlns:a16="http://schemas.microsoft.com/office/drawing/2014/main" id="{955AC30C-F7C0-408E-9953-85D8798DF3E2}"/>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6" name="矩形 185">
                        <a:extLst>
                          <a:ext uri="{FF2B5EF4-FFF2-40B4-BE49-F238E27FC236}">
                            <a16:creationId xmlns:a16="http://schemas.microsoft.com/office/drawing/2014/main" id="{EF816B87-FF19-4A79-8069-49F8C513C463}"/>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7" name="矩形 186">
                        <a:extLst>
                          <a:ext uri="{FF2B5EF4-FFF2-40B4-BE49-F238E27FC236}">
                            <a16:creationId xmlns:a16="http://schemas.microsoft.com/office/drawing/2014/main" id="{B8571060-D1D2-42CA-8376-EF1B88E8C99E}"/>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79" name="群組 178">
                      <a:extLst>
                        <a:ext uri="{FF2B5EF4-FFF2-40B4-BE49-F238E27FC236}">
                          <a16:creationId xmlns:a16="http://schemas.microsoft.com/office/drawing/2014/main" id="{1236E899-2659-4688-9007-1701948EDB73}"/>
                        </a:ext>
                      </a:extLst>
                    </p:cNvPr>
                    <p:cNvGrpSpPr/>
                    <p:nvPr/>
                  </p:nvGrpSpPr>
                  <p:grpSpPr>
                    <a:xfrm>
                      <a:off x="1854200" y="3187700"/>
                      <a:ext cx="965200" cy="241300"/>
                      <a:chOff x="889000" y="3187700"/>
                      <a:chExt cx="965200" cy="241300"/>
                    </a:xfrm>
                    <a:grpFill/>
                  </p:grpSpPr>
                  <p:sp>
                    <p:nvSpPr>
                      <p:cNvPr id="180" name="矩形 179">
                        <a:extLst>
                          <a:ext uri="{FF2B5EF4-FFF2-40B4-BE49-F238E27FC236}">
                            <a16:creationId xmlns:a16="http://schemas.microsoft.com/office/drawing/2014/main" id="{E4125DA4-111F-4843-94FB-2470144A81B1}"/>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1" name="矩形 180">
                        <a:extLst>
                          <a:ext uri="{FF2B5EF4-FFF2-40B4-BE49-F238E27FC236}">
                            <a16:creationId xmlns:a16="http://schemas.microsoft.com/office/drawing/2014/main" id="{6391EB4D-4997-41BA-B4DB-39D1ADC804A4}"/>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2" name="矩形 181">
                        <a:extLst>
                          <a:ext uri="{FF2B5EF4-FFF2-40B4-BE49-F238E27FC236}">
                            <a16:creationId xmlns:a16="http://schemas.microsoft.com/office/drawing/2014/main" id="{F91AF40D-55D1-4A55-8A23-E05B4DE0E92B}"/>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3" name="矩形 182">
                        <a:extLst>
                          <a:ext uri="{FF2B5EF4-FFF2-40B4-BE49-F238E27FC236}">
                            <a16:creationId xmlns:a16="http://schemas.microsoft.com/office/drawing/2014/main" id="{9F5D632C-6872-4816-8E28-F498726A4723}"/>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167" name="群組 166">
                    <a:extLst>
                      <a:ext uri="{FF2B5EF4-FFF2-40B4-BE49-F238E27FC236}">
                        <a16:creationId xmlns:a16="http://schemas.microsoft.com/office/drawing/2014/main" id="{415142CF-2575-4EC5-84D3-168FA6B3307C}"/>
                      </a:ext>
                    </a:extLst>
                  </p:cNvPr>
                  <p:cNvGrpSpPr/>
                  <p:nvPr/>
                </p:nvGrpSpPr>
                <p:grpSpPr>
                  <a:xfrm>
                    <a:off x="889000" y="2019299"/>
                    <a:ext cx="1930400" cy="723900"/>
                    <a:chOff x="889000" y="2705100"/>
                    <a:chExt cx="1930400" cy="723900"/>
                  </a:xfrm>
                  <a:grpFill/>
                </p:grpSpPr>
                <p:grpSp>
                  <p:nvGrpSpPr>
                    <p:cNvPr id="168" name="群組 167">
                      <a:extLst>
                        <a:ext uri="{FF2B5EF4-FFF2-40B4-BE49-F238E27FC236}">
                          <a16:creationId xmlns:a16="http://schemas.microsoft.com/office/drawing/2014/main" id="{F3550470-9C46-4EEE-8D59-697D90B9BE8E}"/>
                        </a:ext>
                      </a:extLst>
                    </p:cNvPr>
                    <p:cNvGrpSpPr/>
                    <p:nvPr/>
                  </p:nvGrpSpPr>
                  <p:grpSpPr>
                    <a:xfrm>
                      <a:off x="889000" y="2705100"/>
                      <a:ext cx="965200" cy="723900"/>
                      <a:chOff x="889000" y="2705100"/>
                      <a:chExt cx="965200" cy="723900"/>
                    </a:xfrm>
                    <a:grpFill/>
                  </p:grpSpPr>
                  <p:sp>
                    <p:nvSpPr>
                      <p:cNvPr id="174" name="矩形 173">
                        <a:extLst>
                          <a:ext uri="{FF2B5EF4-FFF2-40B4-BE49-F238E27FC236}">
                            <a16:creationId xmlns:a16="http://schemas.microsoft.com/office/drawing/2014/main" id="{CFD85116-C866-40E8-A685-DBA89D82350A}"/>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5" name="矩形 174">
                        <a:extLst>
                          <a:ext uri="{FF2B5EF4-FFF2-40B4-BE49-F238E27FC236}">
                            <a16:creationId xmlns:a16="http://schemas.microsoft.com/office/drawing/2014/main" id="{921A4094-52BC-4D51-8EFB-9A4B92AA2D70}"/>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6" name="矩形 175">
                        <a:extLst>
                          <a:ext uri="{FF2B5EF4-FFF2-40B4-BE49-F238E27FC236}">
                            <a16:creationId xmlns:a16="http://schemas.microsoft.com/office/drawing/2014/main" id="{1B05C23C-95EF-4306-A3EB-9D6CC8AEA35D}"/>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7" name="矩形 176">
                        <a:extLst>
                          <a:ext uri="{FF2B5EF4-FFF2-40B4-BE49-F238E27FC236}">
                            <a16:creationId xmlns:a16="http://schemas.microsoft.com/office/drawing/2014/main" id="{A667AB3E-E818-4F5A-97DC-B5C587708618}"/>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4" name="矩形 253">
                        <a:extLst>
                          <a:ext uri="{FF2B5EF4-FFF2-40B4-BE49-F238E27FC236}">
                            <a16:creationId xmlns:a16="http://schemas.microsoft.com/office/drawing/2014/main" id="{B374DC0F-9E2B-4A69-B8F4-D66A2163A359}"/>
                          </a:ext>
                        </a:extLst>
                      </p:cNvPr>
                      <p:cNvSpPr/>
                      <p:nvPr/>
                    </p:nvSpPr>
                    <p:spPr>
                      <a:xfrm>
                        <a:off x="889000" y="29464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5" name="矩形 254">
                        <a:extLst>
                          <a:ext uri="{FF2B5EF4-FFF2-40B4-BE49-F238E27FC236}">
                            <a16:creationId xmlns:a16="http://schemas.microsoft.com/office/drawing/2014/main" id="{ECEBCD34-34D4-46AD-9F43-C76F642263C3}"/>
                          </a:ext>
                        </a:extLst>
                      </p:cNvPr>
                      <p:cNvSpPr/>
                      <p:nvPr/>
                    </p:nvSpPr>
                    <p:spPr>
                      <a:xfrm>
                        <a:off x="1130300" y="29464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6" name="矩形 255">
                        <a:extLst>
                          <a:ext uri="{FF2B5EF4-FFF2-40B4-BE49-F238E27FC236}">
                            <a16:creationId xmlns:a16="http://schemas.microsoft.com/office/drawing/2014/main" id="{A03072C4-F762-4006-A18A-9802AF957FF1}"/>
                          </a:ext>
                        </a:extLst>
                      </p:cNvPr>
                      <p:cNvSpPr/>
                      <p:nvPr/>
                    </p:nvSpPr>
                    <p:spPr>
                      <a:xfrm>
                        <a:off x="1371600" y="29464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7" name="矩形 256">
                        <a:extLst>
                          <a:ext uri="{FF2B5EF4-FFF2-40B4-BE49-F238E27FC236}">
                            <a16:creationId xmlns:a16="http://schemas.microsoft.com/office/drawing/2014/main" id="{B93AC5FA-4236-4BE1-89BE-A878FF30644E}"/>
                          </a:ext>
                        </a:extLst>
                      </p:cNvPr>
                      <p:cNvSpPr/>
                      <p:nvPr/>
                    </p:nvSpPr>
                    <p:spPr>
                      <a:xfrm>
                        <a:off x="1612900" y="29464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2" name="矩形 261">
                        <a:extLst>
                          <a:ext uri="{FF2B5EF4-FFF2-40B4-BE49-F238E27FC236}">
                            <a16:creationId xmlns:a16="http://schemas.microsoft.com/office/drawing/2014/main" id="{3E09C116-F355-4105-AA3D-26A97F5D006D}"/>
                          </a:ext>
                        </a:extLst>
                      </p:cNvPr>
                      <p:cNvSpPr/>
                      <p:nvPr/>
                    </p:nvSpPr>
                    <p:spPr>
                      <a:xfrm>
                        <a:off x="889000" y="27051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3" name="矩形 262">
                        <a:extLst>
                          <a:ext uri="{FF2B5EF4-FFF2-40B4-BE49-F238E27FC236}">
                            <a16:creationId xmlns:a16="http://schemas.microsoft.com/office/drawing/2014/main" id="{764032E1-3AF3-4B43-976D-D845E24C0863}"/>
                          </a:ext>
                        </a:extLst>
                      </p:cNvPr>
                      <p:cNvSpPr/>
                      <p:nvPr/>
                    </p:nvSpPr>
                    <p:spPr>
                      <a:xfrm>
                        <a:off x="1130300" y="27051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4" name="矩形 263">
                        <a:extLst>
                          <a:ext uri="{FF2B5EF4-FFF2-40B4-BE49-F238E27FC236}">
                            <a16:creationId xmlns:a16="http://schemas.microsoft.com/office/drawing/2014/main" id="{F1AEDDAB-A48E-46F6-8396-E64F79E02623}"/>
                          </a:ext>
                        </a:extLst>
                      </p:cNvPr>
                      <p:cNvSpPr/>
                      <p:nvPr/>
                    </p:nvSpPr>
                    <p:spPr>
                      <a:xfrm>
                        <a:off x="1371600" y="27051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5" name="矩形 264">
                        <a:extLst>
                          <a:ext uri="{FF2B5EF4-FFF2-40B4-BE49-F238E27FC236}">
                            <a16:creationId xmlns:a16="http://schemas.microsoft.com/office/drawing/2014/main" id="{B062BFFB-E2B4-424A-BBA9-43A97E57BBB9}"/>
                          </a:ext>
                        </a:extLst>
                      </p:cNvPr>
                      <p:cNvSpPr/>
                      <p:nvPr/>
                    </p:nvSpPr>
                    <p:spPr>
                      <a:xfrm>
                        <a:off x="1612900" y="27051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69" name="群組 168">
                      <a:extLst>
                        <a:ext uri="{FF2B5EF4-FFF2-40B4-BE49-F238E27FC236}">
                          <a16:creationId xmlns:a16="http://schemas.microsoft.com/office/drawing/2014/main" id="{50894E14-FB86-4A54-9E20-0E01FAD6DD00}"/>
                        </a:ext>
                      </a:extLst>
                    </p:cNvPr>
                    <p:cNvGrpSpPr/>
                    <p:nvPr/>
                  </p:nvGrpSpPr>
                  <p:grpSpPr>
                    <a:xfrm>
                      <a:off x="1854200" y="2705100"/>
                      <a:ext cx="965200" cy="723900"/>
                      <a:chOff x="889000" y="2705100"/>
                      <a:chExt cx="965200" cy="723900"/>
                    </a:xfrm>
                    <a:grpFill/>
                  </p:grpSpPr>
                  <p:sp>
                    <p:nvSpPr>
                      <p:cNvPr id="170" name="矩形 169">
                        <a:extLst>
                          <a:ext uri="{FF2B5EF4-FFF2-40B4-BE49-F238E27FC236}">
                            <a16:creationId xmlns:a16="http://schemas.microsoft.com/office/drawing/2014/main" id="{68BE290A-2425-4264-ACAB-1FB467425673}"/>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1" name="矩形 170">
                        <a:extLst>
                          <a:ext uri="{FF2B5EF4-FFF2-40B4-BE49-F238E27FC236}">
                            <a16:creationId xmlns:a16="http://schemas.microsoft.com/office/drawing/2014/main" id="{3E7E89E0-DCB2-4FCA-B515-FC24906C033E}"/>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2" name="矩形 171">
                        <a:extLst>
                          <a:ext uri="{FF2B5EF4-FFF2-40B4-BE49-F238E27FC236}">
                            <a16:creationId xmlns:a16="http://schemas.microsoft.com/office/drawing/2014/main" id="{A926A365-78BA-477A-83D6-4ED2CC301D67}"/>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3" name="矩形 172">
                        <a:extLst>
                          <a:ext uri="{FF2B5EF4-FFF2-40B4-BE49-F238E27FC236}">
                            <a16:creationId xmlns:a16="http://schemas.microsoft.com/office/drawing/2014/main" id="{D6FF45EF-A622-460B-B285-B49B12BB875E}"/>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8" name="矩形 257">
                        <a:extLst>
                          <a:ext uri="{FF2B5EF4-FFF2-40B4-BE49-F238E27FC236}">
                            <a16:creationId xmlns:a16="http://schemas.microsoft.com/office/drawing/2014/main" id="{46009D04-B12F-4E09-AB55-F6AFBEA0451C}"/>
                          </a:ext>
                        </a:extLst>
                      </p:cNvPr>
                      <p:cNvSpPr/>
                      <p:nvPr/>
                    </p:nvSpPr>
                    <p:spPr>
                      <a:xfrm>
                        <a:off x="889000" y="29464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9" name="矩形 258">
                        <a:extLst>
                          <a:ext uri="{FF2B5EF4-FFF2-40B4-BE49-F238E27FC236}">
                            <a16:creationId xmlns:a16="http://schemas.microsoft.com/office/drawing/2014/main" id="{993C243D-5733-4608-8D3E-BF7E2A315A78}"/>
                          </a:ext>
                        </a:extLst>
                      </p:cNvPr>
                      <p:cNvSpPr/>
                      <p:nvPr/>
                    </p:nvSpPr>
                    <p:spPr>
                      <a:xfrm>
                        <a:off x="1130300" y="29464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0" name="矩形 259">
                        <a:extLst>
                          <a:ext uri="{FF2B5EF4-FFF2-40B4-BE49-F238E27FC236}">
                            <a16:creationId xmlns:a16="http://schemas.microsoft.com/office/drawing/2014/main" id="{0F508E82-0FF5-45CE-8AE3-6F649E408671}"/>
                          </a:ext>
                        </a:extLst>
                      </p:cNvPr>
                      <p:cNvSpPr/>
                      <p:nvPr/>
                    </p:nvSpPr>
                    <p:spPr>
                      <a:xfrm>
                        <a:off x="1371600" y="29464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1" name="矩形 260">
                        <a:extLst>
                          <a:ext uri="{FF2B5EF4-FFF2-40B4-BE49-F238E27FC236}">
                            <a16:creationId xmlns:a16="http://schemas.microsoft.com/office/drawing/2014/main" id="{6E9C779E-58DD-43E6-A116-CD8D8E005DD0}"/>
                          </a:ext>
                        </a:extLst>
                      </p:cNvPr>
                      <p:cNvSpPr/>
                      <p:nvPr/>
                    </p:nvSpPr>
                    <p:spPr>
                      <a:xfrm>
                        <a:off x="1612900" y="29464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6" name="矩形 265">
                        <a:extLst>
                          <a:ext uri="{FF2B5EF4-FFF2-40B4-BE49-F238E27FC236}">
                            <a16:creationId xmlns:a16="http://schemas.microsoft.com/office/drawing/2014/main" id="{3C5B2FA5-2487-4073-B824-422F2ABF397B}"/>
                          </a:ext>
                        </a:extLst>
                      </p:cNvPr>
                      <p:cNvSpPr/>
                      <p:nvPr/>
                    </p:nvSpPr>
                    <p:spPr>
                      <a:xfrm>
                        <a:off x="889000" y="27051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7" name="矩形 266">
                        <a:extLst>
                          <a:ext uri="{FF2B5EF4-FFF2-40B4-BE49-F238E27FC236}">
                            <a16:creationId xmlns:a16="http://schemas.microsoft.com/office/drawing/2014/main" id="{CACF6B2D-17DD-4E49-8E37-2316E3B51382}"/>
                          </a:ext>
                        </a:extLst>
                      </p:cNvPr>
                      <p:cNvSpPr/>
                      <p:nvPr/>
                    </p:nvSpPr>
                    <p:spPr>
                      <a:xfrm>
                        <a:off x="1130300" y="27051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8" name="矩形 267">
                        <a:extLst>
                          <a:ext uri="{FF2B5EF4-FFF2-40B4-BE49-F238E27FC236}">
                            <a16:creationId xmlns:a16="http://schemas.microsoft.com/office/drawing/2014/main" id="{8DF17236-1677-4565-B11B-CBC294C5007E}"/>
                          </a:ext>
                        </a:extLst>
                      </p:cNvPr>
                      <p:cNvSpPr/>
                      <p:nvPr/>
                    </p:nvSpPr>
                    <p:spPr>
                      <a:xfrm>
                        <a:off x="1371600" y="27051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9" name="矩形 268">
                        <a:extLst>
                          <a:ext uri="{FF2B5EF4-FFF2-40B4-BE49-F238E27FC236}">
                            <a16:creationId xmlns:a16="http://schemas.microsoft.com/office/drawing/2014/main" id="{35E1C997-7AD6-4E68-98E0-94931CD49318}"/>
                          </a:ext>
                        </a:extLst>
                      </p:cNvPr>
                      <p:cNvSpPr/>
                      <p:nvPr/>
                    </p:nvSpPr>
                    <p:spPr>
                      <a:xfrm>
                        <a:off x="1612900" y="27051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grpSp>
        </p:grpSp>
      </p:grpSp>
      <p:sp>
        <p:nvSpPr>
          <p:cNvPr id="270" name="左大括弧 269">
            <a:extLst>
              <a:ext uri="{FF2B5EF4-FFF2-40B4-BE49-F238E27FC236}">
                <a16:creationId xmlns:a16="http://schemas.microsoft.com/office/drawing/2014/main" id="{F8DE91D8-B8B3-4BBC-912D-8CDF79202FB1}"/>
              </a:ext>
            </a:extLst>
          </p:cNvPr>
          <p:cNvSpPr/>
          <p:nvPr/>
        </p:nvSpPr>
        <p:spPr>
          <a:xfrm>
            <a:off x="1050250" y="2501899"/>
            <a:ext cx="461050" cy="1854202"/>
          </a:xfrm>
          <a:prstGeom prst="leftBrace">
            <a:avLst>
              <a:gd name="adj1" fmla="val 66666"/>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TW" altLang="en-US"/>
          </a:p>
        </p:txBody>
      </p:sp>
      <p:sp>
        <p:nvSpPr>
          <p:cNvPr id="271" name="左大括弧 270">
            <a:extLst>
              <a:ext uri="{FF2B5EF4-FFF2-40B4-BE49-F238E27FC236}">
                <a16:creationId xmlns:a16="http://schemas.microsoft.com/office/drawing/2014/main" id="{8266E934-3518-47D4-950B-15902635D404}"/>
              </a:ext>
            </a:extLst>
          </p:cNvPr>
          <p:cNvSpPr/>
          <p:nvPr/>
        </p:nvSpPr>
        <p:spPr>
          <a:xfrm flipH="1" flipV="1">
            <a:off x="10680700" y="2324099"/>
            <a:ext cx="241300" cy="2273299"/>
          </a:xfrm>
          <a:prstGeom prst="leftBrace">
            <a:avLst>
              <a:gd name="adj1" fmla="val 86207"/>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TW" altLang="en-US"/>
          </a:p>
        </p:txBody>
      </p:sp>
      <p:sp>
        <p:nvSpPr>
          <p:cNvPr id="272" name="左大括弧 271">
            <a:extLst>
              <a:ext uri="{FF2B5EF4-FFF2-40B4-BE49-F238E27FC236}">
                <a16:creationId xmlns:a16="http://schemas.microsoft.com/office/drawing/2014/main" id="{B7B55DCB-1CD0-4BA3-AD92-4A5DD2E6268F}"/>
              </a:ext>
            </a:extLst>
          </p:cNvPr>
          <p:cNvSpPr/>
          <p:nvPr/>
        </p:nvSpPr>
        <p:spPr>
          <a:xfrm rot="5400000">
            <a:off x="2374899" y="1244601"/>
            <a:ext cx="380998" cy="1930400"/>
          </a:xfrm>
          <a:prstGeom prst="leftBrace">
            <a:avLst>
              <a:gd name="adj1" fmla="val 27020"/>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TW" altLang="en-US"/>
          </a:p>
        </p:txBody>
      </p:sp>
      <p:sp>
        <p:nvSpPr>
          <p:cNvPr id="273" name="左大括弧 272">
            <a:extLst>
              <a:ext uri="{FF2B5EF4-FFF2-40B4-BE49-F238E27FC236}">
                <a16:creationId xmlns:a16="http://schemas.microsoft.com/office/drawing/2014/main" id="{B2898B22-0701-4BEF-94F3-8DD3F25BF509}"/>
              </a:ext>
            </a:extLst>
          </p:cNvPr>
          <p:cNvSpPr/>
          <p:nvPr/>
        </p:nvSpPr>
        <p:spPr>
          <a:xfrm rot="5400000">
            <a:off x="9442451" y="1085849"/>
            <a:ext cx="368300" cy="1930399"/>
          </a:xfrm>
          <a:prstGeom prst="leftBrace">
            <a:avLst>
              <a:gd name="adj1" fmla="val 31782"/>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275" name="文字方塊 274">
                <a:extLst>
                  <a:ext uri="{FF2B5EF4-FFF2-40B4-BE49-F238E27FC236}">
                    <a16:creationId xmlns:a16="http://schemas.microsoft.com/office/drawing/2014/main" id="{48C1FA72-76D2-4869-8DE8-00C1F3E7D26F}"/>
                  </a:ext>
                </a:extLst>
              </p:cNvPr>
              <p:cNvSpPr txBox="1"/>
              <p:nvPr/>
            </p:nvSpPr>
            <p:spPr>
              <a:xfrm>
                <a:off x="2235202" y="4699002"/>
                <a:ext cx="571498" cy="523220"/>
              </a:xfrm>
              <a:prstGeom prst="rect">
                <a:avLst/>
              </a:prstGeom>
              <a:noFill/>
            </p:spPr>
            <p:txBody>
              <a:bodyPr wrap="square">
                <a:spAutoFit/>
              </a:bodyPr>
              <a:lstStyle/>
              <a:p>
                <a14:m>
                  <m:oMath xmlns:m="http://schemas.openxmlformats.org/officeDocument/2006/math">
                    <m:sSub>
                      <m:sSubPr>
                        <m:ctrlPr>
                          <a:rPr lang="en-US" altLang="zh-TW" sz="2800" b="1" i="1" smtClean="0">
                            <a:solidFill>
                              <a:srgbClr val="FF0000"/>
                            </a:solidFill>
                            <a:latin typeface="Cambria Math" panose="02040503050406030204" pitchFamily="18" charset="0"/>
                          </a:rPr>
                        </m:ctrlPr>
                      </m:sSubPr>
                      <m:e>
                        <m:r>
                          <a:rPr lang="en-US" altLang="zh-TW" sz="2800" b="1" i="1" smtClean="0">
                            <a:solidFill>
                              <a:srgbClr val="FF0000"/>
                            </a:solidFill>
                            <a:latin typeface="Cambria Math" panose="02040503050406030204" pitchFamily="18" charset="0"/>
                          </a:rPr>
                          <m:t>𝒙</m:t>
                        </m:r>
                      </m:e>
                      <m:sub>
                        <m:r>
                          <a:rPr lang="en-US" altLang="zh-TW" sz="2800" b="1" i="1" smtClean="0">
                            <a:solidFill>
                              <a:srgbClr val="FF0000"/>
                            </a:solidFill>
                            <a:latin typeface="Cambria Math" panose="02040503050406030204" pitchFamily="18" charset="0"/>
                          </a:rPr>
                          <m:t>𝒊</m:t>
                        </m:r>
                      </m:sub>
                    </m:sSub>
                  </m:oMath>
                </a14:m>
                <a:r>
                  <a:rPr lang="zh-TW" altLang="en-US" sz="2800" b="1">
                    <a:solidFill>
                      <a:srgbClr val="FF0000"/>
                    </a:solidFill>
                  </a:rPr>
                  <a:t> </a:t>
                </a:r>
              </a:p>
            </p:txBody>
          </p:sp>
        </mc:Choice>
        <mc:Fallback xmlns="">
          <p:sp>
            <p:nvSpPr>
              <p:cNvPr id="275" name="文字方塊 274">
                <a:extLst>
                  <a:ext uri="{FF2B5EF4-FFF2-40B4-BE49-F238E27FC236}">
                    <a16:creationId xmlns:a16="http://schemas.microsoft.com/office/drawing/2014/main" id="{48C1FA72-76D2-4869-8DE8-00C1F3E7D26F}"/>
                  </a:ext>
                </a:extLst>
              </p:cNvPr>
              <p:cNvSpPr txBox="1">
                <a:spLocks noRot="1" noChangeAspect="1" noMove="1" noResize="1" noEditPoints="1" noAdjustHandles="1" noChangeArrowheads="1" noChangeShapeType="1" noTextEdit="1"/>
              </p:cNvSpPr>
              <p:nvPr/>
            </p:nvSpPr>
            <p:spPr>
              <a:xfrm>
                <a:off x="2235202" y="4699002"/>
                <a:ext cx="571498" cy="523220"/>
              </a:xfrm>
              <a:prstGeom prst="rect">
                <a:avLst/>
              </a:prstGeom>
              <a:blipFill>
                <a:blip r:embed="rId4"/>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76" name="文字方塊 275">
                <a:extLst>
                  <a:ext uri="{FF2B5EF4-FFF2-40B4-BE49-F238E27FC236}">
                    <a16:creationId xmlns:a16="http://schemas.microsoft.com/office/drawing/2014/main" id="{876185DF-DA35-4B49-B705-917490812048}"/>
                  </a:ext>
                </a:extLst>
              </p:cNvPr>
              <p:cNvSpPr txBox="1"/>
              <p:nvPr/>
            </p:nvSpPr>
            <p:spPr>
              <a:xfrm>
                <a:off x="9417054" y="4699002"/>
                <a:ext cx="571498" cy="523220"/>
              </a:xfrm>
              <a:prstGeom prst="rect">
                <a:avLst/>
              </a:prstGeom>
              <a:noFill/>
            </p:spPr>
            <p:txBody>
              <a:bodyPr wrap="square">
                <a:spAutoFit/>
              </a:bodyPr>
              <a:lstStyle/>
              <a:p>
                <a14:m>
                  <m:oMath xmlns:m="http://schemas.openxmlformats.org/officeDocument/2006/math">
                    <m:sSub>
                      <m:sSubPr>
                        <m:ctrlPr>
                          <a:rPr lang="en-US" altLang="zh-TW" sz="2800" b="1" i="1" smtClean="0">
                            <a:solidFill>
                              <a:srgbClr val="FF0000"/>
                            </a:solidFill>
                            <a:latin typeface="Cambria Math" panose="02040503050406030204" pitchFamily="18" charset="0"/>
                          </a:rPr>
                        </m:ctrlPr>
                      </m:sSubPr>
                      <m:e>
                        <m:r>
                          <a:rPr lang="en-US" altLang="zh-TW" sz="2800" b="1" i="1" smtClean="0">
                            <a:solidFill>
                              <a:srgbClr val="FF0000"/>
                            </a:solidFill>
                            <a:latin typeface="Cambria Math" panose="02040503050406030204" pitchFamily="18" charset="0"/>
                          </a:rPr>
                          <m:t>𝒓</m:t>
                        </m:r>
                      </m:e>
                      <m:sub>
                        <m:r>
                          <a:rPr lang="en-US" altLang="zh-TW" sz="2800" b="1" i="1" smtClean="0">
                            <a:solidFill>
                              <a:srgbClr val="FF0000"/>
                            </a:solidFill>
                            <a:latin typeface="Cambria Math" panose="02040503050406030204" pitchFamily="18" charset="0"/>
                          </a:rPr>
                          <m:t>𝒊</m:t>
                        </m:r>
                      </m:sub>
                    </m:sSub>
                  </m:oMath>
                </a14:m>
                <a:r>
                  <a:rPr lang="zh-TW" altLang="en-US" sz="2800" b="1">
                    <a:solidFill>
                      <a:srgbClr val="FF0000"/>
                    </a:solidFill>
                  </a:rPr>
                  <a:t> </a:t>
                </a:r>
              </a:p>
            </p:txBody>
          </p:sp>
        </mc:Choice>
        <mc:Fallback xmlns="">
          <p:sp>
            <p:nvSpPr>
              <p:cNvPr id="276" name="文字方塊 275">
                <a:extLst>
                  <a:ext uri="{FF2B5EF4-FFF2-40B4-BE49-F238E27FC236}">
                    <a16:creationId xmlns:a16="http://schemas.microsoft.com/office/drawing/2014/main" id="{876185DF-DA35-4B49-B705-917490812048}"/>
                  </a:ext>
                </a:extLst>
              </p:cNvPr>
              <p:cNvSpPr txBox="1">
                <a:spLocks noRot="1" noChangeAspect="1" noMove="1" noResize="1" noEditPoints="1" noAdjustHandles="1" noChangeArrowheads="1" noChangeShapeType="1" noTextEdit="1"/>
              </p:cNvSpPr>
              <p:nvPr/>
            </p:nvSpPr>
            <p:spPr>
              <a:xfrm>
                <a:off x="9417054" y="4699002"/>
                <a:ext cx="571498" cy="523220"/>
              </a:xfrm>
              <a:prstGeom prst="rect">
                <a:avLst/>
              </a:prstGeom>
              <a:blipFill>
                <a:blip r:embed="rId5"/>
                <a:stretch>
                  <a:fillRect/>
                </a:stretch>
              </a:blipFill>
            </p:spPr>
            <p:txBody>
              <a:bodyPr/>
              <a:lstStyle/>
              <a:p>
                <a:r>
                  <a:rPr lang="zh-TW" altLang="en-US">
                    <a:noFill/>
                  </a:rPr>
                  <a:t> </a:t>
                </a:r>
              </a:p>
            </p:txBody>
          </p:sp>
        </mc:Fallback>
      </mc:AlternateContent>
      <p:sp>
        <p:nvSpPr>
          <p:cNvPr id="277" name="文字方塊 276">
            <a:extLst>
              <a:ext uri="{FF2B5EF4-FFF2-40B4-BE49-F238E27FC236}">
                <a16:creationId xmlns:a16="http://schemas.microsoft.com/office/drawing/2014/main" id="{EF1C2F23-BD40-4101-9B03-E534CFC6932B}"/>
              </a:ext>
            </a:extLst>
          </p:cNvPr>
          <p:cNvSpPr txBox="1"/>
          <p:nvPr/>
        </p:nvSpPr>
        <p:spPr>
          <a:xfrm>
            <a:off x="571500" y="3225799"/>
            <a:ext cx="360996" cy="461665"/>
          </a:xfrm>
          <a:prstGeom prst="rect">
            <a:avLst/>
          </a:prstGeom>
          <a:noFill/>
        </p:spPr>
        <p:txBody>
          <a:bodyPr wrap="none" rtlCol="0">
            <a:spAutoFit/>
          </a:bodyPr>
          <a:lstStyle/>
          <a:p>
            <a:r>
              <a:rPr lang="en-US" altLang="zh-TW" sz="2400" b="1"/>
              <a:t>F</a:t>
            </a:r>
            <a:endParaRPr lang="zh-TW" altLang="en-US" sz="2400" b="1"/>
          </a:p>
        </p:txBody>
      </p:sp>
      <p:sp>
        <p:nvSpPr>
          <p:cNvPr id="278" name="文字方塊 277">
            <a:extLst>
              <a:ext uri="{FF2B5EF4-FFF2-40B4-BE49-F238E27FC236}">
                <a16:creationId xmlns:a16="http://schemas.microsoft.com/office/drawing/2014/main" id="{205DE02F-D15A-43FA-AF8D-BEF3F014B6C6}"/>
              </a:ext>
            </a:extLst>
          </p:cNvPr>
          <p:cNvSpPr txBox="1"/>
          <p:nvPr/>
        </p:nvSpPr>
        <p:spPr>
          <a:xfrm>
            <a:off x="2384899" y="1443336"/>
            <a:ext cx="360998" cy="461667"/>
          </a:xfrm>
          <a:prstGeom prst="rect">
            <a:avLst/>
          </a:prstGeom>
          <a:noFill/>
        </p:spPr>
        <p:txBody>
          <a:bodyPr wrap="square" rtlCol="0">
            <a:spAutoFit/>
          </a:bodyPr>
          <a:lstStyle/>
          <a:p>
            <a:r>
              <a:rPr lang="en-US" altLang="zh-TW" sz="2400" b="1"/>
              <a:t>T</a:t>
            </a:r>
            <a:endParaRPr lang="zh-TW" altLang="en-US" sz="2400" b="1"/>
          </a:p>
        </p:txBody>
      </p:sp>
      <p:sp>
        <p:nvSpPr>
          <p:cNvPr id="279" name="文字方塊 278">
            <a:extLst>
              <a:ext uri="{FF2B5EF4-FFF2-40B4-BE49-F238E27FC236}">
                <a16:creationId xmlns:a16="http://schemas.microsoft.com/office/drawing/2014/main" id="{BE79F779-A09C-4485-84EA-C0FF94D1E480}"/>
              </a:ext>
            </a:extLst>
          </p:cNvPr>
          <p:cNvSpPr txBox="1"/>
          <p:nvPr/>
        </p:nvSpPr>
        <p:spPr>
          <a:xfrm>
            <a:off x="9446102" y="1379831"/>
            <a:ext cx="360998" cy="461665"/>
          </a:xfrm>
          <a:prstGeom prst="rect">
            <a:avLst/>
          </a:prstGeom>
          <a:noFill/>
        </p:spPr>
        <p:txBody>
          <a:bodyPr wrap="square" rtlCol="0">
            <a:spAutoFit/>
          </a:bodyPr>
          <a:lstStyle/>
          <a:p>
            <a:r>
              <a:rPr lang="en-US" altLang="zh-TW" sz="2400" b="1"/>
              <a:t>T</a:t>
            </a:r>
            <a:endParaRPr lang="zh-TW" altLang="en-US" sz="2400" b="1"/>
          </a:p>
        </p:txBody>
      </p:sp>
      <p:sp>
        <p:nvSpPr>
          <p:cNvPr id="280" name="文字方塊 279">
            <a:extLst>
              <a:ext uri="{FF2B5EF4-FFF2-40B4-BE49-F238E27FC236}">
                <a16:creationId xmlns:a16="http://schemas.microsoft.com/office/drawing/2014/main" id="{89C70265-0301-469D-9078-2651741BFDB8}"/>
              </a:ext>
            </a:extLst>
          </p:cNvPr>
          <p:cNvSpPr txBox="1"/>
          <p:nvPr/>
        </p:nvSpPr>
        <p:spPr>
          <a:xfrm>
            <a:off x="11010898" y="3225799"/>
            <a:ext cx="402674" cy="461665"/>
          </a:xfrm>
          <a:prstGeom prst="rect">
            <a:avLst/>
          </a:prstGeom>
          <a:noFill/>
        </p:spPr>
        <p:txBody>
          <a:bodyPr wrap="none" rtlCol="0">
            <a:spAutoFit/>
          </a:bodyPr>
          <a:lstStyle/>
          <a:p>
            <a:r>
              <a:rPr lang="en-US" altLang="zh-TW" sz="2400" b="1"/>
              <a:t>K</a:t>
            </a:r>
            <a:endParaRPr lang="zh-TW" altLang="en-US" sz="2400" b="1"/>
          </a:p>
        </p:txBody>
      </p:sp>
      <p:sp>
        <p:nvSpPr>
          <p:cNvPr id="281" name="標題 1">
            <a:extLst>
              <a:ext uri="{FF2B5EF4-FFF2-40B4-BE49-F238E27FC236}">
                <a16:creationId xmlns:a16="http://schemas.microsoft.com/office/drawing/2014/main" id="{5A31F680-38E0-4411-A61A-AC4ADD461AA7}"/>
              </a:ext>
            </a:extLst>
          </p:cNvPr>
          <p:cNvSpPr>
            <a:spLocks noGrp="1"/>
          </p:cNvSpPr>
          <p:nvPr>
            <p:ph type="title"/>
          </p:nvPr>
        </p:nvSpPr>
        <p:spPr>
          <a:xfrm>
            <a:off x="838200" y="200025"/>
            <a:ext cx="10515600" cy="1325563"/>
          </a:xfrm>
        </p:spPr>
        <p:txBody>
          <a:bodyPr/>
          <a:lstStyle/>
          <a:p>
            <a:r>
              <a:rPr lang="en-US" altLang="zh-TW"/>
              <a:t>The goal</a:t>
            </a:r>
            <a:endParaRPr lang="zh-TW" altLang="en-US"/>
          </a:p>
        </p:txBody>
      </p:sp>
    </p:spTree>
    <p:extLst>
      <p:ext uri="{BB962C8B-B14F-4D97-AF65-F5344CB8AC3E}">
        <p14:creationId xmlns:p14="http://schemas.microsoft.com/office/powerpoint/2010/main" val="32212034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DB25958-FEFE-4C41-BE84-96B6B9482E1D}"/>
              </a:ext>
            </a:extLst>
          </p:cNvPr>
          <p:cNvSpPr>
            <a:spLocks noGrp="1"/>
          </p:cNvSpPr>
          <p:nvPr>
            <p:ph type="title"/>
          </p:nvPr>
        </p:nvSpPr>
        <p:spPr>
          <a:xfrm>
            <a:off x="838200" y="365125"/>
            <a:ext cx="11137900" cy="1325563"/>
          </a:xfrm>
        </p:spPr>
        <p:txBody>
          <a:bodyPr/>
          <a:lstStyle/>
          <a:p>
            <a:r>
              <a:rPr lang="en-US" altLang="zh-TW"/>
              <a:t>Model Architecture – Positive pair selection</a:t>
            </a:r>
            <a:endParaRPr lang="zh-TW" altLang="en-US"/>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B6BE5186-D77B-4584-87EF-129464305DDF}"/>
                  </a:ext>
                </a:extLst>
              </p:cNvPr>
              <p:cNvSpPr>
                <a:spLocks noGrp="1"/>
              </p:cNvSpPr>
              <p:nvPr>
                <p:ph idx="1"/>
              </p:nvPr>
            </p:nvSpPr>
            <p:spPr>
              <a:xfrm>
                <a:off x="838200" y="1473200"/>
                <a:ext cx="10807700" cy="5019675"/>
              </a:xfrm>
            </p:spPr>
            <p:txBody>
              <a:bodyPr>
                <a:normAutofit fontScale="92500"/>
              </a:bodyPr>
              <a:lstStyle/>
              <a:p>
                <a:pPr marL="0" indent="0">
                  <a:lnSpc>
                    <a:spcPct val="150000"/>
                  </a:lnSpc>
                  <a:buNone/>
                </a:pPr>
                <a:r>
                  <a:rPr lang="en-US" altLang="zh-TW"/>
                  <a:t>Randomly sample two overlapping subseries from an input time series </a:t>
                </a:r>
                <a14:m>
                  <m:oMath xmlns:m="http://schemas.openxmlformats.org/officeDocument/2006/math">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𝑥</m:t>
                        </m:r>
                      </m:e>
                      <m:sub>
                        <m:r>
                          <a:rPr lang="en-US" altLang="zh-TW" b="0" i="1" smtClean="0">
                            <a:latin typeface="Cambria Math" panose="02040503050406030204" pitchFamily="18" charset="0"/>
                          </a:rPr>
                          <m:t>1</m:t>
                        </m:r>
                      </m:sub>
                    </m:sSub>
                  </m:oMath>
                </a14:m>
                <a:r>
                  <a:rPr lang="en-US" altLang="zh-TW"/>
                  <a:t>, and </a:t>
                </a:r>
                <a:r>
                  <a:rPr lang="en-US" altLang="zh-TW" b="1">
                    <a:solidFill>
                      <a:srgbClr val="FF0000"/>
                    </a:solidFill>
                  </a:rPr>
                  <a:t>encourage consistency of contextual representations on the common segment.</a:t>
                </a:r>
              </a:p>
              <a:p>
                <a:pPr>
                  <a:lnSpc>
                    <a:spcPct val="150000"/>
                  </a:lnSpc>
                </a:pPr>
                <a:r>
                  <a:rPr lang="en-US" altLang="zh-TW" b="1"/>
                  <a:t>Raw inputs are fed into the encoder which is optimized jointly with </a:t>
                </a:r>
                <a:r>
                  <a:rPr lang="en-US" altLang="zh-TW" b="1">
                    <a:solidFill>
                      <a:srgbClr val="FF0000"/>
                    </a:solidFill>
                  </a:rPr>
                  <a:t>temporal contrastive loss </a:t>
                </a:r>
                <a:r>
                  <a:rPr lang="en-US" altLang="zh-TW" b="1"/>
                  <a:t>and </a:t>
                </a:r>
                <a:r>
                  <a:rPr lang="en-US" altLang="zh-TW" b="1">
                    <a:solidFill>
                      <a:srgbClr val="FF0000"/>
                    </a:solidFill>
                  </a:rPr>
                  <a:t>instance-wise contrastive loss.</a:t>
                </a:r>
              </a:p>
              <a:p>
                <a:pPr>
                  <a:lnSpc>
                    <a:spcPct val="150000"/>
                  </a:lnSpc>
                </a:pPr>
                <a:r>
                  <a:rPr lang="en-US" altLang="zh-TW" b="1"/>
                  <a:t>The total loss is summed over multiple scales in a hierarchical framework.</a:t>
                </a:r>
              </a:p>
            </p:txBody>
          </p:sp>
        </mc:Choice>
        <mc:Fallback xmlns="">
          <p:sp>
            <p:nvSpPr>
              <p:cNvPr id="3" name="內容版面配置區 2">
                <a:extLst>
                  <a:ext uri="{FF2B5EF4-FFF2-40B4-BE49-F238E27FC236}">
                    <a16:creationId xmlns:a16="http://schemas.microsoft.com/office/drawing/2014/main" id="{B6BE5186-D77B-4584-87EF-129464305DDF}"/>
                  </a:ext>
                </a:extLst>
              </p:cNvPr>
              <p:cNvSpPr>
                <a:spLocks noGrp="1" noRot="1" noChangeAspect="1" noMove="1" noResize="1" noEditPoints="1" noAdjustHandles="1" noChangeArrowheads="1" noChangeShapeType="1" noTextEdit="1"/>
              </p:cNvSpPr>
              <p:nvPr>
                <p:ph idx="1"/>
              </p:nvPr>
            </p:nvSpPr>
            <p:spPr>
              <a:xfrm>
                <a:off x="838200" y="1473200"/>
                <a:ext cx="10807700" cy="5019675"/>
              </a:xfrm>
              <a:blipFill>
                <a:blip r:embed="rId3"/>
                <a:stretch>
                  <a:fillRect l="-1016" r="-1354"/>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4832277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F79E332-5417-4556-884C-D65596CFD579}"/>
              </a:ext>
            </a:extLst>
          </p:cNvPr>
          <p:cNvSpPr>
            <a:spLocks noGrp="1"/>
          </p:cNvSpPr>
          <p:nvPr>
            <p:ph type="title"/>
          </p:nvPr>
        </p:nvSpPr>
        <p:spPr/>
        <p:txBody>
          <a:bodyPr/>
          <a:lstStyle/>
          <a:p>
            <a:r>
              <a:rPr lang="en-US" altLang="zh-TW"/>
              <a:t>Random Cropping</a:t>
            </a:r>
            <a:endParaRPr lang="zh-TW" altLang="en-US"/>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7C31962D-6998-43EA-9F9A-9C081DDF921B}"/>
                  </a:ext>
                </a:extLst>
              </p:cNvPr>
              <p:cNvSpPr>
                <a:spLocks noGrp="1"/>
              </p:cNvSpPr>
              <p:nvPr>
                <p:ph idx="1"/>
              </p:nvPr>
            </p:nvSpPr>
            <p:spPr>
              <a:xfrm>
                <a:off x="838200" y="1825625"/>
                <a:ext cx="8336347" cy="4351338"/>
              </a:xfrm>
            </p:spPr>
            <p:txBody>
              <a:bodyPr>
                <a:normAutofit lnSpcReduction="10000"/>
              </a:bodyPr>
              <a:lstStyle/>
              <a:p>
                <a:pPr>
                  <a:lnSpc>
                    <a:spcPct val="150000"/>
                  </a:lnSpc>
                </a:pPr>
                <a:r>
                  <a:rPr lang="en-US" altLang="zh-TW"/>
                  <a:t>For any time series input </a:t>
                </a:r>
                <a14:m>
                  <m:oMath xmlns:m="http://schemas.openxmlformats.org/officeDocument/2006/math">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𝑥</m:t>
                        </m:r>
                      </m:e>
                      <m:sub>
                        <m:r>
                          <a:rPr lang="en-US" altLang="zh-TW" b="0" i="1" smtClean="0">
                            <a:latin typeface="Cambria Math" panose="02040503050406030204" pitchFamily="18" charset="0"/>
                          </a:rPr>
                          <m:t>𝑖</m:t>
                        </m:r>
                      </m:sub>
                    </m:sSub>
                    <m:r>
                      <a:rPr lang="en-US" altLang="zh-TW" b="0" i="1" smtClean="0">
                        <a:latin typeface="Cambria Math" panose="02040503050406030204" pitchFamily="18" charset="0"/>
                        <a:ea typeface="Cambria Math" panose="02040503050406030204" pitchFamily="18" charset="0"/>
                      </a:rPr>
                      <m:t>∈</m:t>
                    </m:r>
                    <m:sSup>
                      <m:sSupPr>
                        <m:ctrlPr>
                          <a:rPr lang="en-US" altLang="zh-TW" b="0" i="1" smtClean="0">
                            <a:latin typeface="Cambria Math" panose="02040503050406030204" pitchFamily="18" charset="0"/>
                            <a:ea typeface="Cambria Math" panose="02040503050406030204" pitchFamily="18" charset="0"/>
                          </a:rPr>
                        </m:ctrlPr>
                      </m:sSupPr>
                      <m:e>
                        <m:r>
                          <a:rPr lang="en-US" altLang="zh-TW" b="0" i="1" smtClean="0">
                            <a:latin typeface="Cambria Math" panose="02040503050406030204" pitchFamily="18" charset="0"/>
                            <a:ea typeface="Cambria Math" panose="02040503050406030204" pitchFamily="18" charset="0"/>
                          </a:rPr>
                          <m:t>𝑅</m:t>
                        </m:r>
                      </m:e>
                      <m:sup>
                        <m:r>
                          <a:rPr lang="en-US" altLang="zh-TW" b="0" i="1" smtClean="0">
                            <a:latin typeface="Cambria Math" panose="02040503050406030204" pitchFamily="18" charset="0"/>
                            <a:ea typeface="Cambria Math" panose="02040503050406030204" pitchFamily="18" charset="0"/>
                          </a:rPr>
                          <m:t>𝑇</m:t>
                        </m:r>
                        <m:r>
                          <a:rPr lang="en-US" altLang="zh-TW" b="0" i="1" smtClean="0">
                            <a:latin typeface="Cambria Math" panose="02040503050406030204" pitchFamily="18" charset="0"/>
                            <a:ea typeface="Cambria Math" panose="02040503050406030204" pitchFamily="18" charset="0"/>
                          </a:rPr>
                          <m:t>×</m:t>
                        </m:r>
                        <m:r>
                          <a:rPr lang="en-US" altLang="zh-TW" b="0" i="1" smtClean="0">
                            <a:latin typeface="Cambria Math" panose="02040503050406030204" pitchFamily="18" charset="0"/>
                            <a:ea typeface="Cambria Math" panose="02040503050406030204" pitchFamily="18" charset="0"/>
                          </a:rPr>
                          <m:t>𝐹</m:t>
                        </m:r>
                      </m:sup>
                    </m:sSup>
                  </m:oMath>
                </a14:m>
                <a:r>
                  <a:rPr lang="en-US" altLang="zh-TW"/>
                  <a:t>, TS2Vec randomly samples two overlapping time segments </a:t>
                </a:r>
                <a14:m>
                  <m:oMath xmlns:m="http://schemas.openxmlformats.org/officeDocument/2006/math">
                    <m:d>
                      <m:dPr>
                        <m:begChr m:val="["/>
                        <m:endChr m:val="]"/>
                        <m:ctrlPr>
                          <a:rPr lang="en-US" altLang="zh-TW" b="0" i="1" smtClean="0">
                            <a:latin typeface="Cambria Math" panose="02040503050406030204" pitchFamily="18" charset="0"/>
                          </a:rPr>
                        </m:ctrlPr>
                      </m:dPr>
                      <m:e>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𝑎</m:t>
                            </m:r>
                          </m:e>
                          <m:sub>
                            <m:r>
                              <a:rPr lang="en-US" altLang="zh-TW" b="0" i="1" smtClean="0">
                                <a:latin typeface="Cambria Math" panose="02040503050406030204" pitchFamily="18" charset="0"/>
                              </a:rPr>
                              <m:t>1</m:t>
                            </m:r>
                          </m:sub>
                        </m:sSub>
                        <m:r>
                          <a:rPr lang="en-US" altLang="zh-TW" b="0" i="1" smtClean="0">
                            <a:latin typeface="Cambria Math" panose="02040503050406030204" pitchFamily="18" charset="0"/>
                          </a:rPr>
                          <m:t>,</m:t>
                        </m:r>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𝑏</m:t>
                            </m:r>
                          </m:e>
                          <m:sub>
                            <m:r>
                              <a:rPr lang="en-US" altLang="zh-TW" b="0" i="1" smtClean="0">
                                <a:latin typeface="Cambria Math" panose="02040503050406030204" pitchFamily="18" charset="0"/>
                              </a:rPr>
                              <m:t>1</m:t>
                            </m:r>
                          </m:sub>
                        </m:sSub>
                      </m:e>
                    </m:d>
                  </m:oMath>
                </a14:m>
                <a:r>
                  <a:rPr lang="en-US" altLang="zh-TW"/>
                  <a:t>,</a:t>
                </a:r>
                <a:r>
                  <a:rPr lang="zh-TW" altLang="en-US"/>
                  <a:t> </a:t>
                </a:r>
                <a14:m>
                  <m:oMath xmlns:m="http://schemas.openxmlformats.org/officeDocument/2006/math">
                    <m:r>
                      <a:rPr lang="en-US" altLang="zh-TW" b="0" i="1" smtClean="0">
                        <a:latin typeface="Cambria Math" panose="02040503050406030204" pitchFamily="18" charset="0"/>
                      </a:rPr>
                      <m:t>[</m:t>
                    </m:r>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𝑎</m:t>
                        </m:r>
                      </m:e>
                      <m:sub>
                        <m:r>
                          <a:rPr lang="en-US" altLang="zh-TW" b="0" i="1" smtClean="0">
                            <a:latin typeface="Cambria Math" panose="02040503050406030204" pitchFamily="18" charset="0"/>
                          </a:rPr>
                          <m:t>2</m:t>
                        </m:r>
                      </m:sub>
                    </m:sSub>
                    <m:r>
                      <a:rPr lang="en-US" altLang="zh-TW" b="0" i="1" smtClean="0">
                        <a:latin typeface="Cambria Math" panose="02040503050406030204" pitchFamily="18" charset="0"/>
                      </a:rPr>
                      <m:t>, </m:t>
                    </m:r>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𝑏</m:t>
                        </m:r>
                      </m:e>
                      <m:sub>
                        <m:r>
                          <a:rPr lang="en-US" altLang="zh-TW" b="0" i="1" smtClean="0">
                            <a:latin typeface="Cambria Math" panose="02040503050406030204" pitchFamily="18" charset="0"/>
                          </a:rPr>
                          <m:t>2</m:t>
                        </m:r>
                      </m:sub>
                    </m:sSub>
                    <m:r>
                      <a:rPr lang="en-US" altLang="zh-TW" b="0" i="1" smtClean="0">
                        <a:latin typeface="Cambria Math" panose="02040503050406030204" pitchFamily="18" charset="0"/>
                      </a:rPr>
                      <m:t>]</m:t>
                    </m:r>
                  </m:oMath>
                </a14:m>
                <a:r>
                  <a:rPr lang="zh-TW" altLang="en-US"/>
                  <a:t> </a:t>
                </a:r>
                <a:r>
                  <a:rPr lang="en-US" altLang="zh-TW"/>
                  <a:t>such that</a:t>
                </a:r>
                <a:br>
                  <a:rPr lang="en-US" altLang="zh-TW"/>
                </a:br>
                <a:r>
                  <a:rPr lang="en-US" altLang="zh-TW"/>
                  <a:t> </a:t>
                </a:r>
                <a14:m>
                  <m:oMath xmlns:m="http://schemas.openxmlformats.org/officeDocument/2006/math">
                    <m:r>
                      <a:rPr lang="en-US" altLang="zh-TW" b="0" i="1" smtClean="0">
                        <a:latin typeface="Cambria Math" panose="02040503050406030204" pitchFamily="18" charset="0"/>
                      </a:rPr>
                      <m:t>0&lt;</m:t>
                    </m:r>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𝑎</m:t>
                        </m:r>
                      </m:e>
                      <m:sub>
                        <m:r>
                          <a:rPr lang="en-US" altLang="zh-TW" b="0" i="1" smtClean="0">
                            <a:latin typeface="Cambria Math" panose="02040503050406030204" pitchFamily="18" charset="0"/>
                          </a:rPr>
                          <m:t>1</m:t>
                        </m:r>
                      </m:sub>
                    </m:sSub>
                    <m:r>
                      <a:rPr lang="en-US" altLang="zh-TW" b="0" i="1" smtClean="0">
                        <a:latin typeface="Cambria Math" panose="02040503050406030204" pitchFamily="18" charset="0"/>
                      </a:rPr>
                      <m:t>≤</m:t>
                    </m:r>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𝑎</m:t>
                        </m:r>
                      </m:e>
                      <m:sub>
                        <m:r>
                          <a:rPr lang="en-US" altLang="zh-TW" b="0" i="1" smtClean="0">
                            <a:latin typeface="Cambria Math" panose="02040503050406030204" pitchFamily="18" charset="0"/>
                          </a:rPr>
                          <m:t>2</m:t>
                        </m:r>
                      </m:sub>
                    </m:sSub>
                    <m:r>
                      <a:rPr lang="en-US" altLang="zh-TW" b="0" i="1" smtClean="0">
                        <a:latin typeface="Cambria Math" panose="02040503050406030204" pitchFamily="18" charset="0"/>
                      </a:rPr>
                      <m:t>≤</m:t>
                    </m:r>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𝑏</m:t>
                        </m:r>
                      </m:e>
                      <m:sub>
                        <m:r>
                          <a:rPr lang="en-US" altLang="zh-TW" b="0" i="1" smtClean="0">
                            <a:latin typeface="Cambria Math" panose="02040503050406030204" pitchFamily="18" charset="0"/>
                          </a:rPr>
                          <m:t>1</m:t>
                        </m:r>
                      </m:sub>
                    </m:sSub>
                    <m:r>
                      <a:rPr lang="en-US" altLang="zh-TW" b="0" i="1" smtClean="0">
                        <a:latin typeface="Cambria Math" panose="02040503050406030204" pitchFamily="18" charset="0"/>
                      </a:rPr>
                      <m:t>≤</m:t>
                    </m:r>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𝑏</m:t>
                        </m:r>
                      </m:e>
                      <m:sub>
                        <m:r>
                          <a:rPr lang="en-US" altLang="zh-TW" b="0" i="1" smtClean="0">
                            <a:latin typeface="Cambria Math" panose="02040503050406030204" pitchFamily="18" charset="0"/>
                          </a:rPr>
                          <m:t>2</m:t>
                        </m:r>
                      </m:sub>
                    </m:sSub>
                    <m:r>
                      <a:rPr lang="en-US" altLang="zh-TW" b="0" i="1" smtClean="0">
                        <a:latin typeface="Cambria Math" panose="02040503050406030204" pitchFamily="18" charset="0"/>
                      </a:rPr>
                      <m:t>≤</m:t>
                    </m:r>
                    <m:r>
                      <a:rPr lang="en-US" altLang="zh-TW" b="0" i="1" smtClean="0">
                        <a:latin typeface="Cambria Math" panose="02040503050406030204" pitchFamily="18" charset="0"/>
                      </a:rPr>
                      <m:t>𝑇</m:t>
                    </m:r>
                  </m:oMath>
                </a14:m>
                <a:endParaRPr lang="en-US" altLang="zh-TW"/>
              </a:p>
              <a:p>
                <a:pPr>
                  <a:lnSpc>
                    <a:spcPct val="150000"/>
                  </a:lnSpc>
                </a:pPr>
                <a:r>
                  <a:rPr lang="en-US" altLang="zh-TW"/>
                  <a:t>The contextual representations on the overlapped segment </a:t>
                </a:r>
                <a14:m>
                  <m:oMath xmlns:m="http://schemas.openxmlformats.org/officeDocument/2006/math">
                    <m:d>
                      <m:dPr>
                        <m:begChr m:val="["/>
                        <m:endChr m:val="]"/>
                        <m:ctrlPr>
                          <a:rPr lang="en-US" altLang="zh-TW" b="0" i="1" smtClean="0">
                            <a:latin typeface="Cambria Math" panose="02040503050406030204" pitchFamily="18" charset="0"/>
                          </a:rPr>
                        </m:ctrlPr>
                      </m:dPr>
                      <m:e>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𝑎</m:t>
                            </m:r>
                          </m:e>
                          <m:sub>
                            <m:r>
                              <a:rPr lang="en-US" altLang="zh-TW" b="0" i="1" smtClean="0">
                                <a:latin typeface="Cambria Math" panose="02040503050406030204" pitchFamily="18" charset="0"/>
                              </a:rPr>
                              <m:t>2</m:t>
                            </m:r>
                          </m:sub>
                        </m:sSub>
                        <m:r>
                          <a:rPr lang="en-US" altLang="zh-TW" b="0" i="1" smtClean="0">
                            <a:latin typeface="Cambria Math" panose="02040503050406030204" pitchFamily="18" charset="0"/>
                          </a:rPr>
                          <m:t>, </m:t>
                        </m:r>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𝑏</m:t>
                            </m:r>
                          </m:e>
                          <m:sub>
                            <m:r>
                              <a:rPr lang="en-US" altLang="zh-TW" b="0" i="1" smtClean="0">
                                <a:latin typeface="Cambria Math" panose="02040503050406030204" pitchFamily="18" charset="0"/>
                              </a:rPr>
                              <m:t>1</m:t>
                            </m:r>
                          </m:sub>
                        </m:sSub>
                      </m:e>
                    </m:d>
                  </m:oMath>
                </a14:m>
                <a:r>
                  <a:rPr lang="zh-TW" altLang="en-US"/>
                  <a:t> </a:t>
                </a:r>
                <a:r>
                  <a:rPr lang="en-US" altLang="zh-TW"/>
                  <a:t>should be consistent for two context reviews</a:t>
                </a:r>
                <a:endParaRPr lang="zh-TW" altLang="en-US"/>
              </a:p>
            </p:txBody>
          </p:sp>
        </mc:Choice>
        <mc:Fallback xmlns="">
          <p:sp>
            <p:nvSpPr>
              <p:cNvPr id="3" name="內容版面配置區 2">
                <a:extLst>
                  <a:ext uri="{FF2B5EF4-FFF2-40B4-BE49-F238E27FC236}">
                    <a16:creationId xmlns:a16="http://schemas.microsoft.com/office/drawing/2014/main" id="{7C31962D-6998-43EA-9F9A-9C081DDF921B}"/>
                  </a:ext>
                </a:extLst>
              </p:cNvPr>
              <p:cNvSpPr>
                <a:spLocks noGrp="1" noRot="1" noChangeAspect="1" noMove="1" noResize="1" noEditPoints="1" noAdjustHandles="1" noChangeArrowheads="1" noChangeShapeType="1" noTextEdit="1"/>
              </p:cNvSpPr>
              <p:nvPr>
                <p:ph idx="1"/>
              </p:nvPr>
            </p:nvSpPr>
            <p:spPr>
              <a:xfrm>
                <a:off x="838200" y="1825625"/>
                <a:ext cx="8336347" cy="4351338"/>
              </a:xfrm>
              <a:blipFill>
                <a:blip r:embed="rId2"/>
                <a:stretch>
                  <a:fillRect l="-1317" r="-2560" b="-3641"/>
                </a:stretch>
              </a:blipFill>
            </p:spPr>
            <p:txBody>
              <a:bodyPr/>
              <a:lstStyle/>
              <a:p>
                <a:r>
                  <a:rPr lang="zh-TW" altLang="en-US">
                    <a:noFill/>
                  </a:rPr>
                  <a:t> </a:t>
                </a:r>
              </a:p>
            </p:txBody>
          </p:sp>
        </mc:Fallback>
      </mc:AlternateContent>
      <p:pic>
        <p:nvPicPr>
          <p:cNvPr id="4" name="圖片 3">
            <a:extLst>
              <a:ext uri="{FF2B5EF4-FFF2-40B4-BE49-F238E27FC236}">
                <a16:creationId xmlns:a16="http://schemas.microsoft.com/office/drawing/2014/main" id="{236E4B84-20EE-47B7-ADBC-0EACBCAAF1F3}"/>
              </a:ext>
            </a:extLst>
          </p:cNvPr>
          <p:cNvPicPr>
            <a:picLocks noChangeAspect="1"/>
          </p:cNvPicPr>
          <p:nvPr/>
        </p:nvPicPr>
        <p:blipFill>
          <a:blip r:embed="rId3"/>
          <a:stretch>
            <a:fillRect/>
          </a:stretch>
        </p:blipFill>
        <p:spPr>
          <a:xfrm>
            <a:off x="9055100" y="1449388"/>
            <a:ext cx="3136900" cy="4419474"/>
          </a:xfrm>
          <a:prstGeom prst="rect">
            <a:avLst/>
          </a:prstGeom>
        </p:spPr>
      </p:pic>
    </p:spTree>
    <p:extLst>
      <p:ext uri="{BB962C8B-B14F-4D97-AF65-F5344CB8AC3E}">
        <p14:creationId xmlns:p14="http://schemas.microsoft.com/office/powerpoint/2010/main" val="10313553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標題 1">
                <a:extLst>
                  <a:ext uri="{FF2B5EF4-FFF2-40B4-BE49-F238E27FC236}">
                    <a16:creationId xmlns:a16="http://schemas.microsoft.com/office/drawing/2014/main" id="{ECBF54D9-B37F-497B-9C1B-4EAF5CBC22FF}"/>
                  </a:ext>
                </a:extLst>
              </p:cNvPr>
              <p:cNvSpPr>
                <a:spLocks noGrp="1"/>
              </p:cNvSpPr>
              <p:nvPr>
                <p:ph type="title"/>
              </p:nvPr>
            </p:nvSpPr>
            <p:spPr/>
            <p:txBody>
              <a:bodyPr/>
              <a:lstStyle/>
              <a:p>
                <a:r>
                  <a:rPr lang="en-US" altLang="zh-TW"/>
                  <a:t>Model Architecture – The encoder  </a:t>
                </a:r>
                <a14:m>
                  <m:oMath xmlns:m="http://schemas.openxmlformats.org/officeDocument/2006/math">
                    <m:sSub>
                      <m:sSubPr>
                        <m:ctrlPr>
                          <a:rPr lang="en-US" altLang="zh-TW" sz="4400" b="0" i="1" smtClean="0">
                            <a:latin typeface="Cambria Math" panose="02040503050406030204" pitchFamily="18" charset="0"/>
                          </a:rPr>
                        </m:ctrlPr>
                      </m:sSubPr>
                      <m:e>
                        <m:r>
                          <a:rPr lang="en-US" altLang="zh-TW" sz="4400" b="0" i="1" smtClean="0">
                            <a:latin typeface="Cambria Math" panose="02040503050406030204" pitchFamily="18" charset="0"/>
                          </a:rPr>
                          <m:t>𝑓</m:t>
                        </m:r>
                      </m:e>
                      <m:sub>
                        <m:r>
                          <m:rPr>
                            <m:nor/>
                          </m:rPr>
                          <a:rPr lang="el-GR" altLang="zh-TW" sz="4400"/>
                          <m:t>θ</m:t>
                        </m:r>
                      </m:sub>
                    </m:sSub>
                  </m:oMath>
                </a14:m>
                <a:endParaRPr lang="zh-TW" altLang="en-US"/>
              </a:p>
            </p:txBody>
          </p:sp>
        </mc:Choice>
        <mc:Fallback xmlns="">
          <p:sp>
            <p:nvSpPr>
              <p:cNvPr id="2" name="標題 1">
                <a:extLst>
                  <a:ext uri="{FF2B5EF4-FFF2-40B4-BE49-F238E27FC236}">
                    <a16:creationId xmlns:a16="http://schemas.microsoft.com/office/drawing/2014/main" id="{ECBF54D9-B37F-497B-9C1B-4EAF5CBC22FF}"/>
                  </a:ext>
                </a:extLst>
              </p:cNvPr>
              <p:cNvSpPr>
                <a:spLocks noGrp="1" noRot="1" noChangeAspect="1" noMove="1" noResize="1" noEditPoints="1" noAdjustHandles="1" noChangeArrowheads="1" noChangeShapeType="1" noTextEdit="1"/>
              </p:cNvSpPr>
              <p:nvPr>
                <p:ph type="title"/>
              </p:nvPr>
            </p:nvSpPr>
            <p:spPr>
              <a:blipFill>
                <a:blip r:embed="rId3"/>
                <a:stretch>
                  <a:fillRect l="-2377"/>
                </a:stretch>
              </a:blipFill>
            </p:spPr>
            <p:txBody>
              <a:bodyPr/>
              <a:lstStyle/>
              <a:p>
                <a:r>
                  <a:rPr lang="zh-TW" altLang="en-US">
                    <a:noFill/>
                  </a:rPr>
                  <a:t> </a:t>
                </a:r>
              </a:p>
            </p:txBody>
          </p:sp>
        </mc:Fallback>
      </mc:AlternateContent>
      <p:sp>
        <p:nvSpPr>
          <p:cNvPr id="3" name="內容版面配置區 2">
            <a:extLst>
              <a:ext uri="{FF2B5EF4-FFF2-40B4-BE49-F238E27FC236}">
                <a16:creationId xmlns:a16="http://schemas.microsoft.com/office/drawing/2014/main" id="{1A2AF4BB-46E5-47FC-B8C8-F34C93003873}"/>
              </a:ext>
            </a:extLst>
          </p:cNvPr>
          <p:cNvSpPr>
            <a:spLocks noGrp="1"/>
          </p:cNvSpPr>
          <p:nvPr>
            <p:ph idx="1"/>
          </p:nvPr>
        </p:nvSpPr>
        <p:spPr/>
        <p:txBody>
          <a:bodyPr/>
          <a:lstStyle/>
          <a:p>
            <a:pPr marL="0" indent="0">
              <a:lnSpc>
                <a:spcPct val="150000"/>
              </a:lnSpc>
              <a:buNone/>
            </a:pPr>
            <a:r>
              <a:rPr lang="en-US" altLang="zh-TW"/>
              <a:t>Three components</a:t>
            </a:r>
          </a:p>
          <a:p>
            <a:pPr marL="514350" indent="-514350">
              <a:lnSpc>
                <a:spcPct val="150000"/>
              </a:lnSpc>
              <a:buAutoNum type="arabicPeriod"/>
            </a:pPr>
            <a:r>
              <a:rPr lang="en-US" altLang="zh-TW">
                <a:solidFill>
                  <a:srgbClr val="FF0000"/>
                </a:solidFill>
              </a:rPr>
              <a:t>Input projection layer</a:t>
            </a:r>
          </a:p>
          <a:p>
            <a:pPr marL="514350" indent="-514350">
              <a:lnSpc>
                <a:spcPct val="150000"/>
              </a:lnSpc>
              <a:buAutoNum type="arabicPeriod"/>
            </a:pPr>
            <a:r>
              <a:rPr lang="en-US" altLang="zh-TW"/>
              <a:t>Timestamp masking module</a:t>
            </a:r>
          </a:p>
          <a:p>
            <a:pPr marL="514350" indent="-514350">
              <a:lnSpc>
                <a:spcPct val="150000"/>
              </a:lnSpc>
              <a:buAutoNum type="arabicPeriod"/>
            </a:pPr>
            <a:r>
              <a:rPr lang="en-US" altLang="zh-TW"/>
              <a:t>Dilated CNN module</a:t>
            </a:r>
          </a:p>
        </p:txBody>
      </p:sp>
      <p:pic>
        <p:nvPicPr>
          <p:cNvPr id="8" name="圖片 7">
            <a:extLst>
              <a:ext uri="{FF2B5EF4-FFF2-40B4-BE49-F238E27FC236}">
                <a16:creationId xmlns:a16="http://schemas.microsoft.com/office/drawing/2014/main" id="{9FC02BC3-5C91-47B4-9C9F-0B76A521B807}"/>
              </a:ext>
            </a:extLst>
          </p:cNvPr>
          <p:cNvPicPr>
            <a:picLocks noChangeAspect="1"/>
          </p:cNvPicPr>
          <p:nvPr/>
        </p:nvPicPr>
        <p:blipFill>
          <a:blip r:embed="rId4"/>
          <a:stretch>
            <a:fillRect/>
          </a:stretch>
        </p:blipFill>
        <p:spPr>
          <a:xfrm>
            <a:off x="7338877" y="1540350"/>
            <a:ext cx="3291023" cy="4636613"/>
          </a:xfrm>
          <a:prstGeom prst="rect">
            <a:avLst/>
          </a:prstGeom>
        </p:spPr>
      </p:pic>
      <p:sp>
        <p:nvSpPr>
          <p:cNvPr id="9" name="矩形 8">
            <a:extLst>
              <a:ext uri="{FF2B5EF4-FFF2-40B4-BE49-F238E27FC236}">
                <a16:creationId xmlns:a16="http://schemas.microsoft.com/office/drawing/2014/main" id="{8768C829-AA1C-4BA9-B162-DD01302BAA96}"/>
              </a:ext>
            </a:extLst>
          </p:cNvPr>
          <p:cNvSpPr/>
          <p:nvPr/>
        </p:nvSpPr>
        <p:spPr>
          <a:xfrm>
            <a:off x="7975600" y="4203700"/>
            <a:ext cx="2260600" cy="292100"/>
          </a:xfrm>
          <a:prstGeom prst="rect">
            <a:avLst/>
          </a:prstGeom>
          <a:solidFill>
            <a:srgbClr val="FF0000">
              <a:alpha val="19000"/>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0777880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40D448-5473-4370-A0AD-A0E87D1FF7DF}"/>
              </a:ext>
            </a:extLst>
          </p:cNvPr>
          <p:cNvSpPr>
            <a:spLocks noGrp="1"/>
          </p:cNvSpPr>
          <p:nvPr>
            <p:ph type="title"/>
          </p:nvPr>
        </p:nvSpPr>
        <p:spPr/>
        <p:txBody>
          <a:bodyPr/>
          <a:lstStyle/>
          <a:p>
            <a:r>
              <a:rPr lang="en-US" altLang="zh-TW"/>
              <a:t>Input projection layer</a:t>
            </a:r>
            <a:endParaRPr lang="zh-TW" altLang="en-US"/>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F0D1E174-7D34-4002-8362-8F70553CEBDB}"/>
                  </a:ext>
                </a:extLst>
              </p:cNvPr>
              <p:cNvSpPr>
                <a:spLocks noGrp="1"/>
              </p:cNvSpPr>
              <p:nvPr>
                <p:ph idx="1"/>
              </p:nvPr>
            </p:nvSpPr>
            <p:spPr>
              <a:xfrm>
                <a:off x="838200" y="1496081"/>
                <a:ext cx="10515600" cy="4351338"/>
              </a:xfrm>
            </p:spPr>
            <p:txBody>
              <a:bodyPr/>
              <a:lstStyle/>
              <a:p>
                <a:pPr>
                  <a:lnSpc>
                    <a:spcPct val="150000"/>
                  </a:lnSpc>
                </a:pPr>
                <a:r>
                  <a:rPr lang="en-US" altLang="zh-TW"/>
                  <a:t>For each input </a:t>
                </a:r>
                <a14:m>
                  <m:oMath xmlns:m="http://schemas.openxmlformats.org/officeDocument/2006/math">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𝑥</m:t>
                        </m:r>
                      </m:e>
                      <m:sub>
                        <m:r>
                          <a:rPr lang="en-US" altLang="zh-TW" b="0" i="1" smtClean="0">
                            <a:latin typeface="Cambria Math" panose="02040503050406030204" pitchFamily="18" charset="0"/>
                          </a:rPr>
                          <m:t>𝑖</m:t>
                        </m:r>
                      </m:sub>
                    </m:sSub>
                  </m:oMath>
                </a14:m>
                <a:r>
                  <a:rPr lang="en-US" altLang="zh-TW"/>
                  <a:t>, the input projection layer is a fully connected layer that maps the observation </a:t>
                </a:r>
                <a14:m>
                  <m:oMath xmlns:m="http://schemas.openxmlformats.org/officeDocument/2006/math">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𝑥</m:t>
                        </m:r>
                      </m:e>
                      <m:sub>
                        <m:r>
                          <a:rPr lang="en-US" altLang="zh-TW" b="0" i="1" smtClean="0">
                            <a:latin typeface="Cambria Math" panose="02040503050406030204" pitchFamily="18" charset="0"/>
                          </a:rPr>
                          <m:t>𝑖</m:t>
                        </m:r>
                        <m:r>
                          <a:rPr lang="en-US" altLang="zh-TW" b="0" i="1" smtClean="0">
                            <a:latin typeface="Cambria Math" panose="02040503050406030204" pitchFamily="18" charset="0"/>
                          </a:rPr>
                          <m:t>,</m:t>
                        </m:r>
                        <m:r>
                          <a:rPr lang="en-US" altLang="zh-TW" b="0" i="1" smtClean="0">
                            <a:latin typeface="Cambria Math" panose="02040503050406030204" pitchFamily="18" charset="0"/>
                          </a:rPr>
                          <m:t>𝑡</m:t>
                        </m:r>
                      </m:sub>
                    </m:sSub>
                  </m:oMath>
                </a14:m>
                <a:r>
                  <a:rPr lang="zh-TW" altLang="en-US"/>
                  <a:t> </a:t>
                </a:r>
                <a:r>
                  <a:rPr lang="en-US" altLang="zh-TW"/>
                  <a:t>at timestamp </a:t>
                </a:r>
                <a14:m>
                  <m:oMath xmlns:m="http://schemas.openxmlformats.org/officeDocument/2006/math">
                    <m:r>
                      <a:rPr lang="en-US" altLang="zh-TW" b="0" i="1" smtClean="0">
                        <a:latin typeface="Cambria Math" panose="02040503050406030204" pitchFamily="18" charset="0"/>
                      </a:rPr>
                      <m:t>𝑡</m:t>
                    </m:r>
                  </m:oMath>
                </a14:m>
                <a:r>
                  <a:rPr lang="zh-TW" altLang="en-US"/>
                  <a:t> </a:t>
                </a:r>
                <a:r>
                  <a:rPr lang="en-US" altLang="zh-TW"/>
                  <a:t>to a high-dimensional latent vectors </a:t>
                </a:r>
                <a14:m>
                  <m:oMath xmlns:m="http://schemas.openxmlformats.org/officeDocument/2006/math">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𝑧</m:t>
                        </m:r>
                      </m:e>
                      <m:sub>
                        <m:r>
                          <a:rPr lang="en-US" altLang="zh-TW" b="0" i="1" smtClean="0">
                            <a:latin typeface="Cambria Math" panose="02040503050406030204" pitchFamily="18" charset="0"/>
                          </a:rPr>
                          <m:t>𝑖</m:t>
                        </m:r>
                        <m:r>
                          <a:rPr lang="en-US" altLang="zh-TW" b="0" i="1" smtClean="0">
                            <a:latin typeface="Cambria Math" panose="02040503050406030204" pitchFamily="18" charset="0"/>
                          </a:rPr>
                          <m:t>,</m:t>
                        </m:r>
                        <m:r>
                          <a:rPr lang="en-US" altLang="zh-TW" b="0" i="1" smtClean="0">
                            <a:latin typeface="Cambria Math" panose="02040503050406030204" pitchFamily="18" charset="0"/>
                          </a:rPr>
                          <m:t>𝑡</m:t>
                        </m:r>
                      </m:sub>
                    </m:sSub>
                  </m:oMath>
                </a14:m>
                <a:endParaRPr lang="zh-TW" altLang="en-US"/>
              </a:p>
            </p:txBody>
          </p:sp>
        </mc:Choice>
        <mc:Fallback xmlns="">
          <p:sp>
            <p:nvSpPr>
              <p:cNvPr id="3" name="內容版面配置區 2">
                <a:extLst>
                  <a:ext uri="{FF2B5EF4-FFF2-40B4-BE49-F238E27FC236}">
                    <a16:creationId xmlns:a16="http://schemas.microsoft.com/office/drawing/2014/main" id="{F0D1E174-7D34-4002-8362-8F70553CEBDB}"/>
                  </a:ext>
                </a:extLst>
              </p:cNvPr>
              <p:cNvSpPr>
                <a:spLocks noGrp="1" noRot="1" noChangeAspect="1" noMove="1" noResize="1" noEditPoints="1" noAdjustHandles="1" noChangeArrowheads="1" noChangeShapeType="1" noTextEdit="1"/>
              </p:cNvSpPr>
              <p:nvPr>
                <p:ph idx="1"/>
              </p:nvPr>
            </p:nvSpPr>
            <p:spPr>
              <a:xfrm>
                <a:off x="838200" y="1496081"/>
                <a:ext cx="10515600" cy="4351338"/>
              </a:xfrm>
              <a:blipFill>
                <a:blip r:embed="rId3"/>
                <a:stretch>
                  <a:fillRect l="-1043" r="-1333"/>
                </a:stretch>
              </a:blipFill>
            </p:spPr>
            <p:txBody>
              <a:bodyPr/>
              <a:lstStyle/>
              <a:p>
                <a:r>
                  <a:rPr lang="zh-TW" altLang="en-US">
                    <a:noFill/>
                  </a:rPr>
                  <a:t> </a:t>
                </a:r>
              </a:p>
            </p:txBody>
          </p:sp>
        </mc:Fallback>
      </mc:AlternateContent>
      <p:grpSp>
        <p:nvGrpSpPr>
          <p:cNvPr id="4" name="群組 3">
            <a:extLst>
              <a:ext uri="{FF2B5EF4-FFF2-40B4-BE49-F238E27FC236}">
                <a16:creationId xmlns:a16="http://schemas.microsoft.com/office/drawing/2014/main" id="{A09D2F5A-108D-4918-9E18-8654A774F595}"/>
              </a:ext>
            </a:extLst>
          </p:cNvPr>
          <p:cNvGrpSpPr/>
          <p:nvPr/>
        </p:nvGrpSpPr>
        <p:grpSpPr>
          <a:xfrm>
            <a:off x="1600200" y="4025899"/>
            <a:ext cx="1930400" cy="1854202"/>
            <a:chOff x="889000" y="1574798"/>
            <a:chExt cx="1930400" cy="1854202"/>
          </a:xfrm>
          <a:solidFill>
            <a:schemeClr val="accent6">
              <a:lumMod val="40000"/>
              <a:lumOff val="60000"/>
            </a:schemeClr>
          </a:solidFill>
        </p:grpSpPr>
        <p:grpSp>
          <p:nvGrpSpPr>
            <p:cNvPr id="5" name="群組 4">
              <a:extLst>
                <a:ext uri="{FF2B5EF4-FFF2-40B4-BE49-F238E27FC236}">
                  <a16:creationId xmlns:a16="http://schemas.microsoft.com/office/drawing/2014/main" id="{C209F713-5F0E-4B36-B308-750271C3E841}"/>
                </a:ext>
              </a:extLst>
            </p:cNvPr>
            <p:cNvGrpSpPr/>
            <p:nvPr/>
          </p:nvGrpSpPr>
          <p:grpSpPr>
            <a:xfrm>
              <a:off x="889000" y="2501899"/>
              <a:ext cx="1930400" cy="927101"/>
              <a:chOff x="889000" y="2501899"/>
              <a:chExt cx="1930400" cy="927101"/>
            </a:xfrm>
            <a:grpFill/>
          </p:grpSpPr>
          <p:grpSp>
            <p:nvGrpSpPr>
              <p:cNvPr id="53" name="群組 52">
                <a:extLst>
                  <a:ext uri="{FF2B5EF4-FFF2-40B4-BE49-F238E27FC236}">
                    <a16:creationId xmlns:a16="http://schemas.microsoft.com/office/drawing/2014/main" id="{D0406D5D-292C-444B-801E-B2B83DAD8583}"/>
                  </a:ext>
                </a:extLst>
              </p:cNvPr>
              <p:cNvGrpSpPr/>
              <p:nvPr/>
            </p:nvGrpSpPr>
            <p:grpSpPr>
              <a:xfrm>
                <a:off x="889000" y="3187700"/>
                <a:ext cx="1930400" cy="241300"/>
                <a:chOff x="889000" y="3187700"/>
                <a:chExt cx="1930400" cy="241300"/>
              </a:xfrm>
              <a:grpFill/>
            </p:grpSpPr>
            <p:grpSp>
              <p:nvGrpSpPr>
                <p:cNvPr id="89" name="群組 88">
                  <a:extLst>
                    <a:ext uri="{FF2B5EF4-FFF2-40B4-BE49-F238E27FC236}">
                      <a16:creationId xmlns:a16="http://schemas.microsoft.com/office/drawing/2014/main" id="{5F8FAAA7-7F01-4964-AC29-4D7F336A0431}"/>
                    </a:ext>
                  </a:extLst>
                </p:cNvPr>
                <p:cNvGrpSpPr/>
                <p:nvPr/>
              </p:nvGrpSpPr>
              <p:grpSpPr>
                <a:xfrm>
                  <a:off x="889000" y="3187700"/>
                  <a:ext cx="965200" cy="241300"/>
                  <a:chOff x="889000" y="3187700"/>
                  <a:chExt cx="965200" cy="241300"/>
                </a:xfrm>
                <a:grpFill/>
              </p:grpSpPr>
              <p:sp>
                <p:nvSpPr>
                  <p:cNvPr id="95" name="矩形 94">
                    <a:extLst>
                      <a:ext uri="{FF2B5EF4-FFF2-40B4-BE49-F238E27FC236}">
                        <a16:creationId xmlns:a16="http://schemas.microsoft.com/office/drawing/2014/main" id="{FB243645-B9A0-42BC-8712-E45F3B2096D7}"/>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6" name="矩形 95">
                    <a:extLst>
                      <a:ext uri="{FF2B5EF4-FFF2-40B4-BE49-F238E27FC236}">
                        <a16:creationId xmlns:a16="http://schemas.microsoft.com/office/drawing/2014/main" id="{E5C7CBDD-92CA-4426-9BFA-979B0287B316}"/>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7" name="矩形 96">
                    <a:extLst>
                      <a:ext uri="{FF2B5EF4-FFF2-40B4-BE49-F238E27FC236}">
                        <a16:creationId xmlns:a16="http://schemas.microsoft.com/office/drawing/2014/main" id="{1F9DFADE-8B4F-49E3-B58F-F9F2A0A74151}"/>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8" name="矩形 97">
                    <a:extLst>
                      <a:ext uri="{FF2B5EF4-FFF2-40B4-BE49-F238E27FC236}">
                        <a16:creationId xmlns:a16="http://schemas.microsoft.com/office/drawing/2014/main" id="{2D044D8C-7B35-460B-A21C-78821E18A0B0}"/>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90" name="群組 89">
                  <a:extLst>
                    <a:ext uri="{FF2B5EF4-FFF2-40B4-BE49-F238E27FC236}">
                      <a16:creationId xmlns:a16="http://schemas.microsoft.com/office/drawing/2014/main" id="{9394388B-9E1B-458B-8F89-960E572F1859}"/>
                    </a:ext>
                  </a:extLst>
                </p:cNvPr>
                <p:cNvGrpSpPr/>
                <p:nvPr/>
              </p:nvGrpSpPr>
              <p:grpSpPr>
                <a:xfrm>
                  <a:off x="1854200" y="3187700"/>
                  <a:ext cx="965200" cy="241300"/>
                  <a:chOff x="889000" y="3187700"/>
                  <a:chExt cx="965200" cy="241300"/>
                </a:xfrm>
                <a:grpFill/>
              </p:grpSpPr>
              <p:sp>
                <p:nvSpPr>
                  <p:cNvPr id="91" name="矩形 90">
                    <a:extLst>
                      <a:ext uri="{FF2B5EF4-FFF2-40B4-BE49-F238E27FC236}">
                        <a16:creationId xmlns:a16="http://schemas.microsoft.com/office/drawing/2014/main" id="{0CF954E5-BEB5-4B53-81AB-E7DDAAF8387F}"/>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2" name="矩形 91">
                    <a:extLst>
                      <a:ext uri="{FF2B5EF4-FFF2-40B4-BE49-F238E27FC236}">
                        <a16:creationId xmlns:a16="http://schemas.microsoft.com/office/drawing/2014/main" id="{1D7BEABF-3F58-4383-BA92-48A2BC50E714}"/>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3" name="矩形 92">
                    <a:extLst>
                      <a:ext uri="{FF2B5EF4-FFF2-40B4-BE49-F238E27FC236}">
                        <a16:creationId xmlns:a16="http://schemas.microsoft.com/office/drawing/2014/main" id="{2CD060EF-ECE6-483F-A49B-5A7FAD5CCD06}"/>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4" name="矩形 93">
                    <a:extLst>
                      <a:ext uri="{FF2B5EF4-FFF2-40B4-BE49-F238E27FC236}">
                        <a16:creationId xmlns:a16="http://schemas.microsoft.com/office/drawing/2014/main" id="{2D00EF47-263A-402A-AD92-EC711FF085CB}"/>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54" name="群組 53">
                <a:extLst>
                  <a:ext uri="{FF2B5EF4-FFF2-40B4-BE49-F238E27FC236}">
                    <a16:creationId xmlns:a16="http://schemas.microsoft.com/office/drawing/2014/main" id="{B6D90AB8-CED5-4473-B617-EFB94729ADAC}"/>
                  </a:ext>
                </a:extLst>
              </p:cNvPr>
              <p:cNvGrpSpPr/>
              <p:nvPr/>
            </p:nvGrpSpPr>
            <p:grpSpPr>
              <a:xfrm>
                <a:off x="889000" y="2501899"/>
                <a:ext cx="1930400" cy="711200"/>
                <a:chOff x="889000" y="2501899"/>
                <a:chExt cx="1930400" cy="711200"/>
              </a:xfrm>
              <a:grpFill/>
            </p:grpSpPr>
            <p:grpSp>
              <p:nvGrpSpPr>
                <p:cNvPr id="55" name="群組 54">
                  <a:extLst>
                    <a:ext uri="{FF2B5EF4-FFF2-40B4-BE49-F238E27FC236}">
                      <a16:creationId xmlns:a16="http://schemas.microsoft.com/office/drawing/2014/main" id="{871E5831-CF60-416B-943C-D71F4ACCE882}"/>
                    </a:ext>
                  </a:extLst>
                </p:cNvPr>
                <p:cNvGrpSpPr/>
                <p:nvPr/>
              </p:nvGrpSpPr>
              <p:grpSpPr>
                <a:xfrm>
                  <a:off x="889000" y="2971799"/>
                  <a:ext cx="1930400" cy="241300"/>
                  <a:chOff x="889000" y="3187700"/>
                  <a:chExt cx="1930400" cy="241300"/>
                </a:xfrm>
                <a:grpFill/>
              </p:grpSpPr>
              <p:grpSp>
                <p:nvGrpSpPr>
                  <p:cNvPr id="79" name="群組 78">
                    <a:extLst>
                      <a:ext uri="{FF2B5EF4-FFF2-40B4-BE49-F238E27FC236}">
                        <a16:creationId xmlns:a16="http://schemas.microsoft.com/office/drawing/2014/main" id="{5BEACCEA-8D61-4542-87CE-730AD40C71D9}"/>
                      </a:ext>
                    </a:extLst>
                  </p:cNvPr>
                  <p:cNvGrpSpPr/>
                  <p:nvPr/>
                </p:nvGrpSpPr>
                <p:grpSpPr>
                  <a:xfrm>
                    <a:off x="889000" y="3187700"/>
                    <a:ext cx="965200" cy="241300"/>
                    <a:chOff x="889000" y="3187700"/>
                    <a:chExt cx="965200" cy="241300"/>
                  </a:xfrm>
                  <a:grpFill/>
                </p:grpSpPr>
                <p:sp>
                  <p:nvSpPr>
                    <p:cNvPr id="85" name="矩形 84">
                      <a:extLst>
                        <a:ext uri="{FF2B5EF4-FFF2-40B4-BE49-F238E27FC236}">
                          <a16:creationId xmlns:a16="http://schemas.microsoft.com/office/drawing/2014/main" id="{825A8693-4E5C-45B1-81B5-FF9D5DD0B9FE}"/>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6" name="矩形 85">
                      <a:extLst>
                        <a:ext uri="{FF2B5EF4-FFF2-40B4-BE49-F238E27FC236}">
                          <a16:creationId xmlns:a16="http://schemas.microsoft.com/office/drawing/2014/main" id="{CCE28D61-89FC-450D-AF62-16FEAE664A09}"/>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7" name="矩形 86">
                      <a:extLst>
                        <a:ext uri="{FF2B5EF4-FFF2-40B4-BE49-F238E27FC236}">
                          <a16:creationId xmlns:a16="http://schemas.microsoft.com/office/drawing/2014/main" id="{326FF130-0DE2-4D59-82F2-91E511D34E6B}"/>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8" name="矩形 87">
                      <a:extLst>
                        <a:ext uri="{FF2B5EF4-FFF2-40B4-BE49-F238E27FC236}">
                          <a16:creationId xmlns:a16="http://schemas.microsoft.com/office/drawing/2014/main" id="{CB414B25-0AE7-4267-89B9-1771BE384E18}"/>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80" name="群組 79">
                    <a:extLst>
                      <a:ext uri="{FF2B5EF4-FFF2-40B4-BE49-F238E27FC236}">
                        <a16:creationId xmlns:a16="http://schemas.microsoft.com/office/drawing/2014/main" id="{BB7349B0-22C7-4476-AAB5-399A8240A58D}"/>
                      </a:ext>
                    </a:extLst>
                  </p:cNvPr>
                  <p:cNvGrpSpPr/>
                  <p:nvPr/>
                </p:nvGrpSpPr>
                <p:grpSpPr>
                  <a:xfrm>
                    <a:off x="1854200" y="3187700"/>
                    <a:ext cx="965200" cy="241300"/>
                    <a:chOff x="889000" y="3187700"/>
                    <a:chExt cx="965200" cy="241300"/>
                  </a:xfrm>
                  <a:grpFill/>
                </p:grpSpPr>
                <p:sp>
                  <p:nvSpPr>
                    <p:cNvPr id="81" name="矩形 80">
                      <a:extLst>
                        <a:ext uri="{FF2B5EF4-FFF2-40B4-BE49-F238E27FC236}">
                          <a16:creationId xmlns:a16="http://schemas.microsoft.com/office/drawing/2014/main" id="{CB834B36-34D6-45F2-A275-8357DE9F0A46}"/>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2" name="矩形 81">
                      <a:extLst>
                        <a:ext uri="{FF2B5EF4-FFF2-40B4-BE49-F238E27FC236}">
                          <a16:creationId xmlns:a16="http://schemas.microsoft.com/office/drawing/2014/main" id="{40BD4D8C-D6BF-45E6-A1CB-6303857CA8B3}"/>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3" name="矩形 82">
                      <a:extLst>
                        <a:ext uri="{FF2B5EF4-FFF2-40B4-BE49-F238E27FC236}">
                          <a16:creationId xmlns:a16="http://schemas.microsoft.com/office/drawing/2014/main" id="{4D89CDD7-A636-433B-80D5-A9EBE052DEFA}"/>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4" name="矩形 83">
                      <a:extLst>
                        <a:ext uri="{FF2B5EF4-FFF2-40B4-BE49-F238E27FC236}">
                          <a16:creationId xmlns:a16="http://schemas.microsoft.com/office/drawing/2014/main" id="{86702DD3-E0B8-45E2-9789-C42360AE12B8}"/>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56" name="群組 55">
                  <a:extLst>
                    <a:ext uri="{FF2B5EF4-FFF2-40B4-BE49-F238E27FC236}">
                      <a16:creationId xmlns:a16="http://schemas.microsoft.com/office/drawing/2014/main" id="{6D03DCB9-36CB-4619-B771-EC966F7358EA}"/>
                    </a:ext>
                  </a:extLst>
                </p:cNvPr>
                <p:cNvGrpSpPr/>
                <p:nvPr/>
              </p:nvGrpSpPr>
              <p:grpSpPr>
                <a:xfrm>
                  <a:off x="889000" y="2501899"/>
                  <a:ext cx="1930400" cy="482600"/>
                  <a:chOff x="889000" y="2501899"/>
                  <a:chExt cx="1930400" cy="482600"/>
                </a:xfrm>
                <a:grpFill/>
              </p:grpSpPr>
              <p:grpSp>
                <p:nvGrpSpPr>
                  <p:cNvPr id="57" name="群組 56">
                    <a:extLst>
                      <a:ext uri="{FF2B5EF4-FFF2-40B4-BE49-F238E27FC236}">
                        <a16:creationId xmlns:a16="http://schemas.microsoft.com/office/drawing/2014/main" id="{1C72EA85-EBF1-496B-84EF-FAE07CC09367}"/>
                      </a:ext>
                    </a:extLst>
                  </p:cNvPr>
                  <p:cNvGrpSpPr/>
                  <p:nvPr/>
                </p:nvGrpSpPr>
                <p:grpSpPr>
                  <a:xfrm>
                    <a:off x="889000" y="2743199"/>
                    <a:ext cx="1930400" cy="241300"/>
                    <a:chOff x="889000" y="3187700"/>
                    <a:chExt cx="1930400" cy="241300"/>
                  </a:xfrm>
                  <a:grpFill/>
                </p:grpSpPr>
                <p:grpSp>
                  <p:nvGrpSpPr>
                    <p:cNvPr id="69" name="群組 68">
                      <a:extLst>
                        <a:ext uri="{FF2B5EF4-FFF2-40B4-BE49-F238E27FC236}">
                          <a16:creationId xmlns:a16="http://schemas.microsoft.com/office/drawing/2014/main" id="{339E783F-6299-4162-BBC7-5F64776517A4}"/>
                        </a:ext>
                      </a:extLst>
                    </p:cNvPr>
                    <p:cNvGrpSpPr/>
                    <p:nvPr/>
                  </p:nvGrpSpPr>
                  <p:grpSpPr>
                    <a:xfrm>
                      <a:off x="889000" y="3187700"/>
                      <a:ext cx="965200" cy="241300"/>
                      <a:chOff x="889000" y="3187700"/>
                      <a:chExt cx="965200" cy="241300"/>
                    </a:xfrm>
                    <a:grpFill/>
                  </p:grpSpPr>
                  <p:sp>
                    <p:nvSpPr>
                      <p:cNvPr id="75" name="矩形 74">
                        <a:extLst>
                          <a:ext uri="{FF2B5EF4-FFF2-40B4-BE49-F238E27FC236}">
                            <a16:creationId xmlns:a16="http://schemas.microsoft.com/office/drawing/2014/main" id="{DAA5A62D-56A3-4AD8-835F-4E02AEE1BFD6}"/>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6" name="矩形 75">
                        <a:extLst>
                          <a:ext uri="{FF2B5EF4-FFF2-40B4-BE49-F238E27FC236}">
                            <a16:creationId xmlns:a16="http://schemas.microsoft.com/office/drawing/2014/main" id="{3E29F97C-B4C6-452E-BD8A-7FA7D95393FC}"/>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7" name="矩形 76">
                        <a:extLst>
                          <a:ext uri="{FF2B5EF4-FFF2-40B4-BE49-F238E27FC236}">
                            <a16:creationId xmlns:a16="http://schemas.microsoft.com/office/drawing/2014/main" id="{9C5F0EDB-1C38-4D88-8280-C38B5F40D388}"/>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8" name="矩形 77">
                        <a:extLst>
                          <a:ext uri="{FF2B5EF4-FFF2-40B4-BE49-F238E27FC236}">
                            <a16:creationId xmlns:a16="http://schemas.microsoft.com/office/drawing/2014/main" id="{9326B763-3A03-4DD4-91A4-DA2E46224DCF}"/>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70" name="群組 69">
                      <a:extLst>
                        <a:ext uri="{FF2B5EF4-FFF2-40B4-BE49-F238E27FC236}">
                          <a16:creationId xmlns:a16="http://schemas.microsoft.com/office/drawing/2014/main" id="{81349F27-BA1F-4E62-A352-35E7485158B6}"/>
                        </a:ext>
                      </a:extLst>
                    </p:cNvPr>
                    <p:cNvGrpSpPr/>
                    <p:nvPr/>
                  </p:nvGrpSpPr>
                  <p:grpSpPr>
                    <a:xfrm>
                      <a:off x="1854200" y="3187700"/>
                      <a:ext cx="965200" cy="241300"/>
                      <a:chOff x="889000" y="3187700"/>
                      <a:chExt cx="965200" cy="241300"/>
                    </a:xfrm>
                    <a:grpFill/>
                  </p:grpSpPr>
                  <p:sp>
                    <p:nvSpPr>
                      <p:cNvPr id="71" name="矩形 70">
                        <a:extLst>
                          <a:ext uri="{FF2B5EF4-FFF2-40B4-BE49-F238E27FC236}">
                            <a16:creationId xmlns:a16="http://schemas.microsoft.com/office/drawing/2014/main" id="{F21C581F-2710-4EC5-B03B-D1D9ABC618C9}"/>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2" name="矩形 71">
                        <a:extLst>
                          <a:ext uri="{FF2B5EF4-FFF2-40B4-BE49-F238E27FC236}">
                            <a16:creationId xmlns:a16="http://schemas.microsoft.com/office/drawing/2014/main" id="{9108C894-65E7-4DDD-B089-9BEF7F9480D7}"/>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3" name="矩形 72">
                        <a:extLst>
                          <a:ext uri="{FF2B5EF4-FFF2-40B4-BE49-F238E27FC236}">
                            <a16:creationId xmlns:a16="http://schemas.microsoft.com/office/drawing/2014/main" id="{D54C5D35-CA9B-4572-9833-F722C3020318}"/>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4" name="矩形 73">
                        <a:extLst>
                          <a:ext uri="{FF2B5EF4-FFF2-40B4-BE49-F238E27FC236}">
                            <a16:creationId xmlns:a16="http://schemas.microsoft.com/office/drawing/2014/main" id="{AC6D2F37-A8D5-43DF-B42E-B80C527E549C}"/>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58" name="群組 57">
                    <a:extLst>
                      <a:ext uri="{FF2B5EF4-FFF2-40B4-BE49-F238E27FC236}">
                        <a16:creationId xmlns:a16="http://schemas.microsoft.com/office/drawing/2014/main" id="{18215E62-435F-45B0-9C14-0CF8999E4222}"/>
                      </a:ext>
                    </a:extLst>
                  </p:cNvPr>
                  <p:cNvGrpSpPr/>
                  <p:nvPr/>
                </p:nvGrpSpPr>
                <p:grpSpPr>
                  <a:xfrm>
                    <a:off x="889000" y="2501899"/>
                    <a:ext cx="1930400" cy="241300"/>
                    <a:chOff x="889000" y="3187700"/>
                    <a:chExt cx="1930400" cy="241300"/>
                  </a:xfrm>
                  <a:grpFill/>
                </p:grpSpPr>
                <p:grpSp>
                  <p:nvGrpSpPr>
                    <p:cNvPr id="59" name="群組 58">
                      <a:extLst>
                        <a:ext uri="{FF2B5EF4-FFF2-40B4-BE49-F238E27FC236}">
                          <a16:creationId xmlns:a16="http://schemas.microsoft.com/office/drawing/2014/main" id="{3DB40502-26F9-4AA6-9142-E887E0C62910}"/>
                        </a:ext>
                      </a:extLst>
                    </p:cNvPr>
                    <p:cNvGrpSpPr/>
                    <p:nvPr/>
                  </p:nvGrpSpPr>
                  <p:grpSpPr>
                    <a:xfrm>
                      <a:off x="889000" y="3187700"/>
                      <a:ext cx="965200" cy="241300"/>
                      <a:chOff x="889000" y="3187700"/>
                      <a:chExt cx="965200" cy="241300"/>
                    </a:xfrm>
                    <a:grpFill/>
                  </p:grpSpPr>
                  <p:sp>
                    <p:nvSpPr>
                      <p:cNvPr id="65" name="矩形 64">
                        <a:extLst>
                          <a:ext uri="{FF2B5EF4-FFF2-40B4-BE49-F238E27FC236}">
                            <a16:creationId xmlns:a16="http://schemas.microsoft.com/office/drawing/2014/main" id="{38F8575A-0774-43B3-8FA7-AE9C65BCDEFA}"/>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6" name="矩形 65">
                        <a:extLst>
                          <a:ext uri="{FF2B5EF4-FFF2-40B4-BE49-F238E27FC236}">
                            <a16:creationId xmlns:a16="http://schemas.microsoft.com/office/drawing/2014/main" id="{42244E5E-A5E7-4128-A3B7-620B32F92078}"/>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7" name="矩形 66">
                        <a:extLst>
                          <a:ext uri="{FF2B5EF4-FFF2-40B4-BE49-F238E27FC236}">
                            <a16:creationId xmlns:a16="http://schemas.microsoft.com/office/drawing/2014/main" id="{C96906F3-3DC5-4BCB-8C75-0BA999C9B8CB}"/>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8" name="矩形 67">
                        <a:extLst>
                          <a:ext uri="{FF2B5EF4-FFF2-40B4-BE49-F238E27FC236}">
                            <a16:creationId xmlns:a16="http://schemas.microsoft.com/office/drawing/2014/main" id="{239E0977-2CD4-4430-93A7-5CB01A36E166}"/>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60" name="群組 59">
                      <a:extLst>
                        <a:ext uri="{FF2B5EF4-FFF2-40B4-BE49-F238E27FC236}">
                          <a16:creationId xmlns:a16="http://schemas.microsoft.com/office/drawing/2014/main" id="{AE99911D-E145-4C28-9C46-357F84D9A063}"/>
                        </a:ext>
                      </a:extLst>
                    </p:cNvPr>
                    <p:cNvGrpSpPr/>
                    <p:nvPr/>
                  </p:nvGrpSpPr>
                  <p:grpSpPr>
                    <a:xfrm>
                      <a:off x="1854200" y="3187700"/>
                      <a:ext cx="965200" cy="241300"/>
                      <a:chOff x="889000" y="3187700"/>
                      <a:chExt cx="965200" cy="241300"/>
                    </a:xfrm>
                    <a:grpFill/>
                  </p:grpSpPr>
                  <p:sp>
                    <p:nvSpPr>
                      <p:cNvPr id="61" name="矩形 60">
                        <a:extLst>
                          <a:ext uri="{FF2B5EF4-FFF2-40B4-BE49-F238E27FC236}">
                            <a16:creationId xmlns:a16="http://schemas.microsoft.com/office/drawing/2014/main" id="{7265C88F-7887-4DEB-B621-4BE3147AF237}"/>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2" name="矩形 61">
                        <a:extLst>
                          <a:ext uri="{FF2B5EF4-FFF2-40B4-BE49-F238E27FC236}">
                            <a16:creationId xmlns:a16="http://schemas.microsoft.com/office/drawing/2014/main" id="{76167493-00FE-4AEE-A277-5CDD1D8DB380}"/>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3" name="矩形 62">
                        <a:extLst>
                          <a:ext uri="{FF2B5EF4-FFF2-40B4-BE49-F238E27FC236}">
                            <a16:creationId xmlns:a16="http://schemas.microsoft.com/office/drawing/2014/main" id="{9790D59C-91AE-4755-9DFC-F637469EE0CB}"/>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4" name="矩形 63">
                        <a:extLst>
                          <a:ext uri="{FF2B5EF4-FFF2-40B4-BE49-F238E27FC236}">
                            <a16:creationId xmlns:a16="http://schemas.microsoft.com/office/drawing/2014/main" id="{7F6CCA5B-0AA4-439D-974C-BD447DE250B9}"/>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grpSp>
        </p:grpSp>
        <p:grpSp>
          <p:nvGrpSpPr>
            <p:cNvPr id="6" name="群組 5">
              <a:extLst>
                <a:ext uri="{FF2B5EF4-FFF2-40B4-BE49-F238E27FC236}">
                  <a16:creationId xmlns:a16="http://schemas.microsoft.com/office/drawing/2014/main" id="{8021C4BF-2C5E-4681-B904-B40EE54512E3}"/>
                </a:ext>
              </a:extLst>
            </p:cNvPr>
            <p:cNvGrpSpPr/>
            <p:nvPr/>
          </p:nvGrpSpPr>
          <p:grpSpPr>
            <a:xfrm>
              <a:off x="889000" y="1574798"/>
              <a:ext cx="1930400" cy="927101"/>
              <a:chOff x="889000" y="2501899"/>
              <a:chExt cx="1930400" cy="927101"/>
            </a:xfrm>
            <a:grpFill/>
          </p:grpSpPr>
          <p:grpSp>
            <p:nvGrpSpPr>
              <p:cNvPr id="7" name="群組 6">
                <a:extLst>
                  <a:ext uri="{FF2B5EF4-FFF2-40B4-BE49-F238E27FC236}">
                    <a16:creationId xmlns:a16="http://schemas.microsoft.com/office/drawing/2014/main" id="{C43A5CFD-E00D-4EC6-A897-874F156A5EF3}"/>
                  </a:ext>
                </a:extLst>
              </p:cNvPr>
              <p:cNvGrpSpPr/>
              <p:nvPr/>
            </p:nvGrpSpPr>
            <p:grpSpPr>
              <a:xfrm>
                <a:off x="889000" y="3187700"/>
                <a:ext cx="1930400" cy="241300"/>
                <a:chOff x="889000" y="3187700"/>
                <a:chExt cx="1930400" cy="241300"/>
              </a:xfrm>
              <a:grpFill/>
            </p:grpSpPr>
            <p:grpSp>
              <p:nvGrpSpPr>
                <p:cNvPr id="43" name="群組 42">
                  <a:extLst>
                    <a:ext uri="{FF2B5EF4-FFF2-40B4-BE49-F238E27FC236}">
                      <a16:creationId xmlns:a16="http://schemas.microsoft.com/office/drawing/2014/main" id="{96944368-4888-495E-A5E8-3733564C5261}"/>
                    </a:ext>
                  </a:extLst>
                </p:cNvPr>
                <p:cNvGrpSpPr/>
                <p:nvPr/>
              </p:nvGrpSpPr>
              <p:grpSpPr>
                <a:xfrm>
                  <a:off x="889000" y="3187700"/>
                  <a:ext cx="965200" cy="241300"/>
                  <a:chOff x="889000" y="3187700"/>
                  <a:chExt cx="965200" cy="241300"/>
                </a:xfrm>
                <a:grpFill/>
              </p:grpSpPr>
              <p:sp>
                <p:nvSpPr>
                  <p:cNvPr id="49" name="矩形 48">
                    <a:extLst>
                      <a:ext uri="{FF2B5EF4-FFF2-40B4-BE49-F238E27FC236}">
                        <a16:creationId xmlns:a16="http://schemas.microsoft.com/office/drawing/2014/main" id="{7C477362-E739-4470-ABAF-42E84EC39557}"/>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0" name="矩形 49">
                    <a:extLst>
                      <a:ext uri="{FF2B5EF4-FFF2-40B4-BE49-F238E27FC236}">
                        <a16:creationId xmlns:a16="http://schemas.microsoft.com/office/drawing/2014/main" id="{517C38BD-63F3-496A-9DFE-0085A051616D}"/>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1" name="矩形 50">
                    <a:extLst>
                      <a:ext uri="{FF2B5EF4-FFF2-40B4-BE49-F238E27FC236}">
                        <a16:creationId xmlns:a16="http://schemas.microsoft.com/office/drawing/2014/main" id="{5B913A70-FB83-48CD-9F31-743D61BAF473}"/>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2" name="矩形 51">
                    <a:extLst>
                      <a:ext uri="{FF2B5EF4-FFF2-40B4-BE49-F238E27FC236}">
                        <a16:creationId xmlns:a16="http://schemas.microsoft.com/office/drawing/2014/main" id="{53EC97FB-AFA4-46B0-8F14-028C3AAB74F6}"/>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44" name="群組 43">
                  <a:extLst>
                    <a:ext uri="{FF2B5EF4-FFF2-40B4-BE49-F238E27FC236}">
                      <a16:creationId xmlns:a16="http://schemas.microsoft.com/office/drawing/2014/main" id="{43A352E2-4539-4CF6-BA99-E3F6B28C287F}"/>
                    </a:ext>
                  </a:extLst>
                </p:cNvPr>
                <p:cNvGrpSpPr/>
                <p:nvPr/>
              </p:nvGrpSpPr>
              <p:grpSpPr>
                <a:xfrm>
                  <a:off x="1854200" y="3187700"/>
                  <a:ext cx="965200" cy="241300"/>
                  <a:chOff x="889000" y="3187700"/>
                  <a:chExt cx="965200" cy="241300"/>
                </a:xfrm>
                <a:grpFill/>
              </p:grpSpPr>
              <p:sp>
                <p:nvSpPr>
                  <p:cNvPr id="45" name="矩形 44">
                    <a:extLst>
                      <a:ext uri="{FF2B5EF4-FFF2-40B4-BE49-F238E27FC236}">
                        <a16:creationId xmlns:a16="http://schemas.microsoft.com/office/drawing/2014/main" id="{B423C08E-B6E6-46F9-A0C4-EE829E7ACD05}"/>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6" name="矩形 45">
                    <a:extLst>
                      <a:ext uri="{FF2B5EF4-FFF2-40B4-BE49-F238E27FC236}">
                        <a16:creationId xmlns:a16="http://schemas.microsoft.com/office/drawing/2014/main" id="{F210CE21-CE00-4580-9424-B63B776EC9DA}"/>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7" name="矩形 46">
                    <a:extLst>
                      <a:ext uri="{FF2B5EF4-FFF2-40B4-BE49-F238E27FC236}">
                        <a16:creationId xmlns:a16="http://schemas.microsoft.com/office/drawing/2014/main" id="{0AB00DA0-C9E1-437B-95D6-2CB0D44DEDF6}"/>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8" name="矩形 47">
                    <a:extLst>
                      <a:ext uri="{FF2B5EF4-FFF2-40B4-BE49-F238E27FC236}">
                        <a16:creationId xmlns:a16="http://schemas.microsoft.com/office/drawing/2014/main" id="{477BE4CF-5164-4E12-AA59-62CD3170185F}"/>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8" name="群組 7">
                <a:extLst>
                  <a:ext uri="{FF2B5EF4-FFF2-40B4-BE49-F238E27FC236}">
                    <a16:creationId xmlns:a16="http://schemas.microsoft.com/office/drawing/2014/main" id="{E063A9B6-679B-4F98-AEE3-B3FB1899F034}"/>
                  </a:ext>
                </a:extLst>
              </p:cNvPr>
              <p:cNvGrpSpPr/>
              <p:nvPr/>
            </p:nvGrpSpPr>
            <p:grpSpPr>
              <a:xfrm>
                <a:off x="889000" y="2501899"/>
                <a:ext cx="1930400" cy="711200"/>
                <a:chOff x="889000" y="2501899"/>
                <a:chExt cx="1930400" cy="711200"/>
              </a:xfrm>
              <a:grpFill/>
            </p:grpSpPr>
            <p:grpSp>
              <p:nvGrpSpPr>
                <p:cNvPr id="9" name="群組 8">
                  <a:extLst>
                    <a:ext uri="{FF2B5EF4-FFF2-40B4-BE49-F238E27FC236}">
                      <a16:creationId xmlns:a16="http://schemas.microsoft.com/office/drawing/2014/main" id="{875E1DDB-5C8A-49FB-8B30-A0615434581F}"/>
                    </a:ext>
                  </a:extLst>
                </p:cNvPr>
                <p:cNvGrpSpPr/>
                <p:nvPr/>
              </p:nvGrpSpPr>
              <p:grpSpPr>
                <a:xfrm>
                  <a:off x="889000" y="2971799"/>
                  <a:ext cx="1930400" cy="241300"/>
                  <a:chOff x="889000" y="3187700"/>
                  <a:chExt cx="1930400" cy="241300"/>
                </a:xfrm>
                <a:grpFill/>
              </p:grpSpPr>
              <p:grpSp>
                <p:nvGrpSpPr>
                  <p:cNvPr id="33" name="群組 32">
                    <a:extLst>
                      <a:ext uri="{FF2B5EF4-FFF2-40B4-BE49-F238E27FC236}">
                        <a16:creationId xmlns:a16="http://schemas.microsoft.com/office/drawing/2014/main" id="{46C7B415-1023-4682-A7BB-031B024FC2A1}"/>
                      </a:ext>
                    </a:extLst>
                  </p:cNvPr>
                  <p:cNvGrpSpPr/>
                  <p:nvPr/>
                </p:nvGrpSpPr>
                <p:grpSpPr>
                  <a:xfrm>
                    <a:off x="889000" y="3187700"/>
                    <a:ext cx="965200" cy="241300"/>
                    <a:chOff x="889000" y="3187700"/>
                    <a:chExt cx="965200" cy="241300"/>
                  </a:xfrm>
                  <a:grpFill/>
                </p:grpSpPr>
                <p:sp>
                  <p:nvSpPr>
                    <p:cNvPr id="39" name="矩形 38">
                      <a:extLst>
                        <a:ext uri="{FF2B5EF4-FFF2-40B4-BE49-F238E27FC236}">
                          <a16:creationId xmlns:a16="http://schemas.microsoft.com/office/drawing/2014/main" id="{9D9A5FB6-833C-41AC-B76A-44610ECC445A}"/>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0" name="矩形 39">
                      <a:extLst>
                        <a:ext uri="{FF2B5EF4-FFF2-40B4-BE49-F238E27FC236}">
                          <a16:creationId xmlns:a16="http://schemas.microsoft.com/office/drawing/2014/main" id="{5475B02E-2C8F-4186-ACB9-5385181156D7}"/>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1" name="矩形 40">
                      <a:extLst>
                        <a:ext uri="{FF2B5EF4-FFF2-40B4-BE49-F238E27FC236}">
                          <a16:creationId xmlns:a16="http://schemas.microsoft.com/office/drawing/2014/main" id="{8032D8EF-5605-4304-9531-1F529B1A758D}"/>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2" name="矩形 41">
                      <a:extLst>
                        <a:ext uri="{FF2B5EF4-FFF2-40B4-BE49-F238E27FC236}">
                          <a16:creationId xmlns:a16="http://schemas.microsoft.com/office/drawing/2014/main" id="{BBC37AC8-5C10-407C-8F68-3CE7D808D197}"/>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34" name="群組 33">
                    <a:extLst>
                      <a:ext uri="{FF2B5EF4-FFF2-40B4-BE49-F238E27FC236}">
                        <a16:creationId xmlns:a16="http://schemas.microsoft.com/office/drawing/2014/main" id="{92922D46-55D6-49D1-8B01-1F354E2ADFFE}"/>
                      </a:ext>
                    </a:extLst>
                  </p:cNvPr>
                  <p:cNvGrpSpPr/>
                  <p:nvPr/>
                </p:nvGrpSpPr>
                <p:grpSpPr>
                  <a:xfrm>
                    <a:off x="1854200" y="3187700"/>
                    <a:ext cx="965200" cy="241300"/>
                    <a:chOff x="889000" y="3187700"/>
                    <a:chExt cx="965200" cy="241300"/>
                  </a:xfrm>
                  <a:grpFill/>
                </p:grpSpPr>
                <p:sp>
                  <p:nvSpPr>
                    <p:cNvPr id="35" name="矩形 34">
                      <a:extLst>
                        <a:ext uri="{FF2B5EF4-FFF2-40B4-BE49-F238E27FC236}">
                          <a16:creationId xmlns:a16="http://schemas.microsoft.com/office/drawing/2014/main" id="{4AB00970-A1D5-4FE4-BB35-36E2C241F0C7}"/>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 name="矩形 35">
                      <a:extLst>
                        <a:ext uri="{FF2B5EF4-FFF2-40B4-BE49-F238E27FC236}">
                          <a16:creationId xmlns:a16="http://schemas.microsoft.com/office/drawing/2014/main" id="{2FBF84B0-4A73-4909-8124-3243AC252821}"/>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 name="矩形 36">
                      <a:extLst>
                        <a:ext uri="{FF2B5EF4-FFF2-40B4-BE49-F238E27FC236}">
                          <a16:creationId xmlns:a16="http://schemas.microsoft.com/office/drawing/2014/main" id="{0A4CDF30-D27E-4194-8025-30B1AA1C754B}"/>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 name="矩形 37">
                      <a:extLst>
                        <a:ext uri="{FF2B5EF4-FFF2-40B4-BE49-F238E27FC236}">
                          <a16:creationId xmlns:a16="http://schemas.microsoft.com/office/drawing/2014/main" id="{90B19B37-1544-4A89-8233-AF15CDDFBC6C}"/>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10" name="群組 9">
                  <a:extLst>
                    <a:ext uri="{FF2B5EF4-FFF2-40B4-BE49-F238E27FC236}">
                      <a16:creationId xmlns:a16="http://schemas.microsoft.com/office/drawing/2014/main" id="{3882577E-6C81-4EBE-A0C7-8A0EDF2562B9}"/>
                    </a:ext>
                  </a:extLst>
                </p:cNvPr>
                <p:cNvGrpSpPr/>
                <p:nvPr/>
              </p:nvGrpSpPr>
              <p:grpSpPr>
                <a:xfrm>
                  <a:off x="889000" y="2501899"/>
                  <a:ext cx="1930400" cy="482600"/>
                  <a:chOff x="889000" y="2501899"/>
                  <a:chExt cx="1930400" cy="482600"/>
                </a:xfrm>
                <a:grpFill/>
              </p:grpSpPr>
              <p:grpSp>
                <p:nvGrpSpPr>
                  <p:cNvPr id="11" name="群組 10">
                    <a:extLst>
                      <a:ext uri="{FF2B5EF4-FFF2-40B4-BE49-F238E27FC236}">
                        <a16:creationId xmlns:a16="http://schemas.microsoft.com/office/drawing/2014/main" id="{29DC56B1-3E99-4D65-9B9C-8068226C7254}"/>
                      </a:ext>
                    </a:extLst>
                  </p:cNvPr>
                  <p:cNvGrpSpPr/>
                  <p:nvPr/>
                </p:nvGrpSpPr>
                <p:grpSpPr>
                  <a:xfrm>
                    <a:off x="889000" y="2743199"/>
                    <a:ext cx="1930400" cy="241300"/>
                    <a:chOff x="889000" y="3187700"/>
                    <a:chExt cx="1930400" cy="241300"/>
                  </a:xfrm>
                  <a:grpFill/>
                </p:grpSpPr>
                <p:grpSp>
                  <p:nvGrpSpPr>
                    <p:cNvPr id="23" name="群組 22">
                      <a:extLst>
                        <a:ext uri="{FF2B5EF4-FFF2-40B4-BE49-F238E27FC236}">
                          <a16:creationId xmlns:a16="http://schemas.microsoft.com/office/drawing/2014/main" id="{A6BFCDAA-BA38-451D-8F9E-59CCD0E9E083}"/>
                        </a:ext>
                      </a:extLst>
                    </p:cNvPr>
                    <p:cNvGrpSpPr/>
                    <p:nvPr/>
                  </p:nvGrpSpPr>
                  <p:grpSpPr>
                    <a:xfrm>
                      <a:off x="889000" y="3187700"/>
                      <a:ext cx="965200" cy="241300"/>
                      <a:chOff x="889000" y="3187700"/>
                      <a:chExt cx="965200" cy="241300"/>
                    </a:xfrm>
                    <a:grpFill/>
                  </p:grpSpPr>
                  <p:sp>
                    <p:nvSpPr>
                      <p:cNvPr id="29" name="矩形 28">
                        <a:extLst>
                          <a:ext uri="{FF2B5EF4-FFF2-40B4-BE49-F238E27FC236}">
                            <a16:creationId xmlns:a16="http://schemas.microsoft.com/office/drawing/2014/main" id="{092ED98B-BA14-4637-9651-2129443F88D0}"/>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 name="矩形 29">
                        <a:extLst>
                          <a:ext uri="{FF2B5EF4-FFF2-40B4-BE49-F238E27FC236}">
                            <a16:creationId xmlns:a16="http://schemas.microsoft.com/office/drawing/2014/main" id="{EA040991-D043-4EE7-AD5C-14ABC437F438}"/>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1" name="矩形 30">
                        <a:extLst>
                          <a:ext uri="{FF2B5EF4-FFF2-40B4-BE49-F238E27FC236}">
                            <a16:creationId xmlns:a16="http://schemas.microsoft.com/office/drawing/2014/main" id="{D6379BE4-875D-4F63-8FA6-79BFD3E17506}"/>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2" name="矩形 31">
                        <a:extLst>
                          <a:ext uri="{FF2B5EF4-FFF2-40B4-BE49-F238E27FC236}">
                            <a16:creationId xmlns:a16="http://schemas.microsoft.com/office/drawing/2014/main" id="{6216F0C8-05CA-467A-973E-F9AC7B36D562}"/>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24" name="群組 23">
                      <a:extLst>
                        <a:ext uri="{FF2B5EF4-FFF2-40B4-BE49-F238E27FC236}">
                          <a16:creationId xmlns:a16="http://schemas.microsoft.com/office/drawing/2014/main" id="{349EE861-38B6-4818-979F-BF46F73F9B04}"/>
                        </a:ext>
                      </a:extLst>
                    </p:cNvPr>
                    <p:cNvGrpSpPr/>
                    <p:nvPr/>
                  </p:nvGrpSpPr>
                  <p:grpSpPr>
                    <a:xfrm>
                      <a:off x="1854200" y="3187700"/>
                      <a:ext cx="965200" cy="241300"/>
                      <a:chOff x="889000" y="3187700"/>
                      <a:chExt cx="965200" cy="241300"/>
                    </a:xfrm>
                    <a:grpFill/>
                  </p:grpSpPr>
                  <p:sp>
                    <p:nvSpPr>
                      <p:cNvPr id="25" name="矩形 24">
                        <a:extLst>
                          <a:ext uri="{FF2B5EF4-FFF2-40B4-BE49-F238E27FC236}">
                            <a16:creationId xmlns:a16="http://schemas.microsoft.com/office/drawing/2014/main" id="{5DE98B21-82A2-4741-96A4-26E0F9914F97}"/>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 name="矩形 25">
                        <a:extLst>
                          <a:ext uri="{FF2B5EF4-FFF2-40B4-BE49-F238E27FC236}">
                            <a16:creationId xmlns:a16="http://schemas.microsoft.com/office/drawing/2014/main" id="{F4037EF9-5B78-4D58-B961-5BCD2794E64C}"/>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矩形 26">
                        <a:extLst>
                          <a:ext uri="{FF2B5EF4-FFF2-40B4-BE49-F238E27FC236}">
                            <a16:creationId xmlns:a16="http://schemas.microsoft.com/office/drawing/2014/main" id="{A808F941-9C62-4C89-A324-4A2BA0921362}"/>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矩形 27">
                        <a:extLst>
                          <a:ext uri="{FF2B5EF4-FFF2-40B4-BE49-F238E27FC236}">
                            <a16:creationId xmlns:a16="http://schemas.microsoft.com/office/drawing/2014/main" id="{E7CEC460-250D-49DA-AD94-174271BB4BFE}"/>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12" name="群組 11">
                    <a:extLst>
                      <a:ext uri="{FF2B5EF4-FFF2-40B4-BE49-F238E27FC236}">
                        <a16:creationId xmlns:a16="http://schemas.microsoft.com/office/drawing/2014/main" id="{39A856FC-0FE7-4563-930E-A9940749BB6E}"/>
                      </a:ext>
                    </a:extLst>
                  </p:cNvPr>
                  <p:cNvGrpSpPr/>
                  <p:nvPr/>
                </p:nvGrpSpPr>
                <p:grpSpPr>
                  <a:xfrm>
                    <a:off x="889000" y="2501899"/>
                    <a:ext cx="1930400" cy="241300"/>
                    <a:chOff x="889000" y="3187700"/>
                    <a:chExt cx="1930400" cy="241300"/>
                  </a:xfrm>
                  <a:grpFill/>
                </p:grpSpPr>
                <p:grpSp>
                  <p:nvGrpSpPr>
                    <p:cNvPr id="13" name="群組 12">
                      <a:extLst>
                        <a:ext uri="{FF2B5EF4-FFF2-40B4-BE49-F238E27FC236}">
                          <a16:creationId xmlns:a16="http://schemas.microsoft.com/office/drawing/2014/main" id="{BCAF5DC7-614B-4A4F-9E2A-E32B4051951C}"/>
                        </a:ext>
                      </a:extLst>
                    </p:cNvPr>
                    <p:cNvGrpSpPr/>
                    <p:nvPr/>
                  </p:nvGrpSpPr>
                  <p:grpSpPr>
                    <a:xfrm>
                      <a:off x="889000" y="3187700"/>
                      <a:ext cx="965200" cy="241300"/>
                      <a:chOff x="889000" y="3187700"/>
                      <a:chExt cx="965200" cy="241300"/>
                    </a:xfrm>
                    <a:grpFill/>
                  </p:grpSpPr>
                  <p:sp>
                    <p:nvSpPr>
                      <p:cNvPr id="19" name="矩形 18">
                        <a:extLst>
                          <a:ext uri="{FF2B5EF4-FFF2-40B4-BE49-F238E27FC236}">
                            <a16:creationId xmlns:a16="http://schemas.microsoft.com/office/drawing/2014/main" id="{987871DF-9955-4B09-9C2D-49BFB39B2B84}"/>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矩形 19">
                        <a:extLst>
                          <a:ext uri="{FF2B5EF4-FFF2-40B4-BE49-F238E27FC236}">
                            <a16:creationId xmlns:a16="http://schemas.microsoft.com/office/drawing/2014/main" id="{73CFE9E9-4B8D-4092-9A73-671D3AB57D41}"/>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矩形 20">
                        <a:extLst>
                          <a:ext uri="{FF2B5EF4-FFF2-40B4-BE49-F238E27FC236}">
                            <a16:creationId xmlns:a16="http://schemas.microsoft.com/office/drawing/2014/main" id="{EE5FA38C-A594-4A47-B6C3-AF94392ACCDD}"/>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矩形 21">
                        <a:extLst>
                          <a:ext uri="{FF2B5EF4-FFF2-40B4-BE49-F238E27FC236}">
                            <a16:creationId xmlns:a16="http://schemas.microsoft.com/office/drawing/2014/main" id="{8AB57811-270C-48E2-90EC-F743A73AFFF4}"/>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4" name="群組 13">
                      <a:extLst>
                        <a:ext uri="{FF2B5EF4-FFF2-40B4-BE49-F238E27FC236}">
                          <a16:creationId xmlns:a16="http://schemas.microsoft.com/office/drawing/2014/main" id="{D3346CE1-DC28-4B4C-A4FE-B69ACBA82640}"/>
                        </a:ext>
                      </a:extLst>
                    </p:cNvPr>
                    <p:cNvGrpSpPr/>
                    <p:nvPr/>
                  </p:nvGrpSpPr>
                  <p:grpSpPr>
                    <a:xfrm>
                      <a:off x="1854200" y="3187700"/>
                      <a:ext cx="965200" cy="241300"/>
                      <a:chOff x="889000" y="3187700"/>
                      <a:chExt cx="965200" cy="241300"/>
                    </a:xfrm>
                    <a:grpFill/>
                  </p:grpSpPr>
                  <p:sp>
                    <p:nvSpPr>
                      <p:cNvPr id="15" name="矩形 14">
                        <a:extLst>
                          <a:ext uri="{FF2B5EF4-FFF2-40B4-BE49-F238E27FC236}">
                            <a16:creationId xmlns:a16="http://schemas.microsoft.com/office/drawing/2014/main" id="{82F8E4F6-4ECE-4C0A-B6E0-18B828540B68}"/>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矩形 15">
                        <a:extLst>
                          <a:ext uri="{FF2B5EF4-FFF2-40B4-BE49-F238E27FC236}">
                            <a16:creationId xmlns:a16="http://schemas.microsoft.com/office/drawing/2014/main" id="{6672358A-6E48-4BD4-99A0-C648B7F1CED4}"/>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矩形 16">
                        <a:extLst>
                          <a:ext uri="{FF2B5EF4-FFF2-40B4-BE49-F238E27FC236}">
                            <a16:creationId xmlns:a16="http://schemas.microsoft.com/office/drawing/2014/main" id="{F6B9E088-3313-4F5B-AFBB-984BACFAFEC2}"/>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矩形 17">
                        <a:extLst>
                          <a:ext uri="{FF2B5EF4-FFF2-40B4-BE49-F238E27FC236}">
                            <a16:creationId xmlns:a16="http://schemas.microsoft.com/office/drawing/2014/main" id="{38BA27A0-C2A8-42FB-95A0-2FE61ADE62F2}"/>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grpSp>
        </p:grpSp>
      </p:grpSp>
      <mc:AlternateContent xmlns:mc="http://schemas.openxmlformats.org/markup-compatibility/2006" xmlns:a14="http://schemas.microsoft.com/office/drawing/2010/main">
        <mc:Choice Requires="a14">
          <p:sp>
            <p:nvSpPr>
              <p:cNvPr id="99" name="文字方塊 98">
                <a:extLst>
                  <a:ext uri="{FF2B5EF4-FFF2-40B4-BE49-F238E27FC236}">
                    <a16:creationId xmlns:a16="http://schemas.microsoft.com/office/drawing/2014/main" id="{0CE2AB00-7327-4F4C-BB39-4DEED93C8D4E}"/>
                  </a:ext>
                </a:extLst>
              </p:cNvPr>
              <p:cNvSpPr txBox="1"/>
              <p:nvPr/>
            </p:nvSpPr>
            <p:spPr>
              <a:xfrm>
                <a:off x="2235202" y="6223002"/>
                <a:ext cx="571498" cy="523220"/>
              </a:xfrm>
              <a:prstGeom prst="rect">
                <a:avLst/>
              </a:prstGeom>
              <a:noFill/>
            </p:spPr>
            <p:txBody>
              <a:bodyPr wrap="square">
                <a:spAutoFit/>
              </a:bodyPr>
              <a:lstStyle/>
              <a:p>
                <a14:m>
                  <m:oMath xmlns:m="http://schemas.openxmlformats.org/officeDocument/2006/math">
                    <m:sSub>
                      <m:sSubPr>
                        <m:ctrlPr>
                          <a:rPr lang="en-US" altLang="zh-TW" sz="2800" b="1" i="1" smtClean="0">
                            <a:solidFill>
                              <a:srgbClr val="FF0000"/>
                            </a:solidFill>
                            <a:latin typeface="Cambria Math" panose="02040503050406030204" pitchFamily="18" charset="0"/>
                          </a:rPr>
                        </m:ctrlPr>
                      </m:sSubPr>
                      <m:e>
                        <m:r>
                          <a:rPr lang="en-US" altLang="zh-TW" sz="2800" b="1" i="1" smtClean="0">
                            <a:solidFill>
                              <a:srgbClr val="FF0000"/>
                            </a:solidFill>
                            <a:latin typeface="Cambria Math" panose="02040503050406030204" pitchFamily="18" charset="0"/>
                          </a:rPr>
                          <m:t>𝒙</m:t>
                        </m:r>
                      </m:e>
                      <m:sub>
                        <m:r>
                          <a:rPr lang="en-US" altLang="zh-TW" sz="2800" b="1" i="1" smtClean="0">
                            <a:solidFill>
                              <a:srgbClr val="FF0000"/>
                            </a:solidFill>
                            <a:latin typeface="Cambria Math" panose="02040503050406030204" pitchFamily="18" charset="0"/>
                          </a:rPr>
                          <m:t>𝒊</m:t>
                        </m:r>
                      </m:sub>
                    </m:sSub>
                  </m:oMath>
                </a14:m>
                <a:r>
                  <a:rPr lang="zh-TW" altLang="en-US" sz="2800" b="1">
                    <a:solidFill>
                      <a:srgbClr val="FF0000"/>
                    </a:solidFill>
                  </a:rPr>
                  <a:t> </a:t>
                </a:r>
              </a:p>
            </p:txBody>
          </p:sp>
        </mc:Choice>
        <mc:Fallback xmlns="">
          <p:sp>
            <p:nvSpPr>
              <p:cNvPr id="99" name="文字方塊 98">
                <a:extLst>
                  <a:ext uri="{FF2B5EF4-FFF2-40B4-BE49-F238E27FC236}">
                    <a16:creationId xmlns:a16="http://schemas.microsoft.com/office/drawing/2014/main" id="{0CE2AB00-7327-4F4C-BB39-4DEED93C8D4E}"/>
                  </a:ext>
                </a:extLst>
              </p:cNvPr>
              <p:cNvSpPr txBox="1">
                <a:spLocks noRot="1" noChangeAspect="1" noMove="1" noResize="1" noEditPoints="1" noAdjustHandles="1" noChangeArrowheads="1" noChangeShapeType="1" noTextEdit="1"/>
              </p:cNvSpPr>
              <p:nvPr/>
            </p:nvSpPr>
            <p:spPr>
              <a:xfrm>
                <a:off x="2235202" y="6223002"/>
                <a:ext cx="571498" cy="523220"/>
              </a:xfrm>
              <a:prstGeom prst="rect">
                <a:avLst/>
              </a:prstGeom>
              <a:blipFill>
                <a:blip r:embed="rId4"/>
                <a:stretch>
                  <a:fillRect/>
                </a:stretch>
              </a:blipFill>
            </p:spPr>
            <p:txBody>
              <a:bodyPr/>
              <a:lstStyle/>
              <a:p>
                <a:r>
                  <a:rPr lang="zh-TW" altLang="en-US">
                    <a:noFill/>
                  </a:rPr>
                  <a:t> </a:t>
                </a:r>
              </a:p>
            </p:txBody>
          </p:sp>
        </mc:Fallback>
      </mc:AlternateContent>
      <p:grpSp>
        <p:nvGrpSpPr>
          <p:cNvPr id="482" name="群組 481">
            <a:extLst>
              <a:ext uri="{FF2B5EF4-FFF2-40B4-BE49-F238E27FC236}">
                <a16:creationId xmlns:a16="http://schemas.microsoft.com/office/drawing/2014/main" id="{5182288A-8755-4C90-A092-6DC6222C2D52}"/>
              </a:ext>
            </a:extLst>
          </p:cNvPr>
          <p:cNvGrpSpPr/>
          <p:nvPr/>
        </p:nvGrpSpPr>
        <p:grpSpPr>
          <a:xfrm>
            <a:off x="8420100" y="3225799"/>
            <a:ext cx="1930400" cy="3009904"/>
            <a:chOff x="6731002" y="3225799"/>
            <a:chExt cx="1930400" cy="3009904"/>
          </a:xfrm>
          <a:solidFill>
            <a:schemeClr val="accent5">
              <a:lumMod val="40000"/>
              <a:lumOff val="60000"/>
            </a:schemeClr>
          </a:solidFill>
        </p:grpSpPr>
        <p:grpSp>
          <p:nvGrpSpPr>
            <p:cNvPr id="292" name="群組 291">
              <a:extLst>
                <a:ext uri="{FF2B5EF4-FFF2-40B4-BE49-F238E27FC236}">
                  <a16:creationId xmlns:a16="http://schemas.microsoft.com/office/drawing/2014/main" id="{6D9A0BEA-4988-4E40-B1AF-D4C79E19046D}"/>
                </a:ext>
              </a:extLst>
            </p:cNvPr>
            <p:cNvGrpSpPr/>
            <p:nvPr/>
          </p:nvGrpSpPr>
          <p:grpSpPr>
            <a:xfrm>
              <a:off x="6731002" y="3225799"/>
              <a:ext cx="1930400" cy="1854202"/>
              <a:chOff x="889000" y="1574798"/>
              <a:chExt cx="1930400" cy="1854202"/>
            </a:xfrm>
            <a:grpFill/>
          </p:grpSpPr>
          <p:grpSp>
            <p:nvGrpSpPr>
              <p:cNvPr id="293" name="群組 292">
                <a:extLst>
                  <a:ext uri="{FF2B5EF4-FFF2-40B4-BE49-F238E27FC236}">
                    <a16:creationId xmlns:a16="http://schemas.microsoft.com/office/drawing/2014/main" id="{261196F5-0E18-4549-A7A8-34F61881FD07}"/>
                  </a:ext>
                </a:extLst>
              </p:cNvPr>
              <p:cNvGrpSpPr/>
              <p:nvPr/>
            </p:nvGrpSpPr>
            <p:grpSpPr>
              <a:xfrm>
                <a:off x="889000" y="2501899"/>
                <a:ext cx="1930400" cy="927101"/>
                <a:chOff x="889000" y="2501899"/>
                <a:chExt cx="1930400" cy="927101"/>
              </a:xfrm>
              <a:grpFill/>
            </p:grpSpPr>
            <p:grpSp>
              <p:nvGrpSpPr>
                <p:cNvPr id="341" name="群組 340">
                  <a:extLst>
                    <a:ext uri="{FF2B5EF4-FFF2-40B4-BE49-F238E27FC236}">
                      <a16:creationId xmlns:a16="http://schemas.microsoft.com/office/drawing/2014/main" id="{58AFBBBA-F9BC-45B4-AA86-E7A6F7572351}"/>
                    </a:ext>
                  </a:extLst>
                </p:cNvPr>
                <p:cNvGrpSpPr/>
                <p:nvPr/>
              </p:nvGrpSpPr>
              <p:grpSpPr>
                <a:xfrm>
                  <a:off x="889000" y="3187700"/>
                  <a:ext cx="1930400" cy="241300"/>
                  <a:chOff x="889000" y="3187700"/>
                  <a:chExt cx="1930400" cy="241300"/>
                </a:xfrm>
                <a:grpFill/>
              </p:grpSpPr>
              <p:grpSp>
                <p:nvGrpSpPr>
                  <p:cNvPr id="377" name="群組 376">
                    <a:extLst>
                      <a:ext uri="{FF2B5EF4-FFF2-40B4-BE49-F238E27FC236}">
                        <a16:creationId xmlns:a16="http://schemas.microsoft.com/office/drawing/2014/main" id="{966D5175-9EA1-4FB8-B8C6-F76874ED042C}"/>
                      </a:ext>
                    </a:extLst>
                  </p:cNvPr>
                  <p:cNvGrpSpPr/>
                  <p:nvPr/>
                </p:nvGrpSpPr>
                <p:grpSpPr>
                  <a:xfrm>
                    <a:off x="889000" y="3187700"/>
                    <a:ext cx="965200" cy="241300"/>
                    <a:chOff x="889000" y="3187700"/>
                    <a:chExt cx="965200" cy="241300"/>
                  </a:xfrm>
                  <a:grpFill/>
                </p:grpSpPr>
                <p:sp>
                  <p:nvSpPr>
                    <p:cNvPr id="383" name="矩形 382">
                      <a:extLst>
                        <a:ext uri="{FF2B5EF4-FFF2-40B4-BE49-F238E27FC236}">
                          <a16:creationId xmlns:a16="http://schemas.microsoft.com/office/drawing/2014/main" id="{E69D8CE7-B963-4506-8327-FD975C8C315C}"/>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4" name="矩形 383">
                      <a:extLst>
                        <a:ext uri="{FF2B5EF4-FFF2-40B4-BE49-F238E27FC236}">
                          <a16:creationId xmlns:a16="http://schemas.microsoft.com/office/drawing/2014/main" id="{D4C87B9F-379E-41A1-86E0-7C0FBDBB464B}"/>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5" name="矩形 384">
                      <a:extLst>
                        <a:ext uri="{FF2B5EF4-FFF2-40B4-BE49-F238E27FC236}">
                          <a16:creationId xmlns:a16="http://schemas.microsoft.com/office/drawing/2014/main" id="{2862C663-7E7B-4723-9FEE-E63BBFBB2C57}"/>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6" name="矩形 385">
                      <a:extLst>
                        <a:ext uri="{FF2B5EF4-FFF2-40B4-BE49-F238E27FC236}">
                          <a16:creationId xmlns:a16="http://schemas.microsoft.com/office/drawing/2014/main" id="{0FADAC03-EC34-44A8-A3A7-3AF18B0601C3}"/>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378" name="群組 377">
                    <a:extLst>
                      <a:ext uri="{FF2B5EF4-FFF2-40B4-BE49-F238E27FC236}">
                        <a16:creationId xmlns:a16="http://schemas.microsoft.com/office/drawing/2014/main" id="{F62C51BC-8894-489B-95DE-F5D7E093C733}"/>
                      </a:ext>
                    </a:extLst>
                  </p:cNvPr>
                  <p:cNvGrpSpPr/>
                  <p:nvPr/>
                </p:nvGrpSpPr>
                <p:grpSpPr>
                  <a:xfrm>
                    <a:off x="1854200" y="3187700"/>
                    <a:ext cx="965200" cy="241300"/>
                    <a:chOff x="889000" y="3187700"/>
                    <a:chExt cx="965200" cy="241300"/>
                  </a:xfrm>
                  <a:grpFill/>
                </p:grpSpPr>
                <p:sp>
                  <p:nvSpPr>
                    <p:cNvPr id="379" name="矩形 378">
                      <a:extLst>
                        <a:ext uri="{FF2B5EF4-FFF2-40B4-BE49-F238E27FC236}">
                          <a16:creationId xmlns:a16="http://schemas.microsoft.com/office/drawing/2014/main" id="{B4A73603-C3DE-485B-A99E-3E0E06FAAB5C}"/>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0" name="矩形 379">
                      <a:extLst>
                        <a:ext uri="{FF2B5EF4-FFF2-40B4-BE49-F238E27FC236}">
                          <a16:creationId xmlns:a16="http://schemas.microsoft.com/office/drawing/2014/main" id="{DE62BD16-710A-43A7-A9BD-AA4CAD6340F5}"/>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1" name="矩形 380">
                      <a:extLst>
                        <a:ext uri="{FF2B5EF4-FFF2-40B4-BE49-F238E27FC236}">
                          <a16:creationId xmlns:a16="http://schemas.microsoft.com/office/drawing/2014/main" id="{578E267C-FA55-4358-86C1-7DCD91C94C89}"/>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2" name="矩形 381">
                      <a:extLst>
                        <a:ext uri="{FF2B5EF4-FFF2-40B4-BE49-F238E27FC236}">
                          <a16:creationId xmlns:a16="http://schemas.microsoft.com/office/drawing/2014/main" id="{8A47AB12-054C-4E38-ACEC-E3A38424445A}"/>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342" name="群組 341">
                  <a:extLst>
                    <a:ext uri="{FF2B5EF4-FFF2-40B4-BE49-F238E27FC236}">
                      <a16:creationId xmlns:a16="http://schemas.microsoft.com/office/drawing/2014/main" id="{1C5515F9-FD16-4149-BE18-16D916422214}"/>
                    </a:ext>
                  </a:extLst>
                </p:cNvPr>
                <p:cNvGrpSpPr/>
                <p:nvPr/>
              </p:nvGrpSpPr>
              <p:grpSpPr>
                <a:xfrm>
                  <a:off x="889000" y="2501899"/>
                  <a:ext cx="1930400" cy="711200"/>
                  <a:chOff x="889000" y="2501899"/>
                  <a:chExt cx="1930400" cy="711200"/>
                </a:xfrm>
                <a:grpFill/>
              </p:grpSpPr>
              <p:grpSp>
                <p:nvGrpSpPr>
                  <p:cNvPr id="343" name="群組 342">
                    <a:extLst>
                      <a:ext uri="{FF2B5EF4-FFF2-40B4-BE49-F238E27FC236}">
                        <a16:creationId xmlns:a16="http://schemas.microsoft.com/office/drawing/2014/main" id="{FE8EF41A-D844-43C9-A51F-A9A9501A4D01}"/>
                      </a:ext>
                    </a:extLst>
                  </p:cNvPr>
                  <p:cNvGrpSpPr/>
                  <p:nvPr/>
                </p:nvGrpSpPr>
                <p:grpSpPr>
                  <a:xfrm>
                    <a:off x="889000" y="2971799"/>
                    <a:ext cx="1930400" cy="241300"/>
                    <a:chOff x="889000" y="3187700"/>
                    <a:chExt cx="1930400" cy="241300"/>
                  </a:xfrm>
                  <a:grpFill/>
                </p:grpSpPr>
                <p:grpSp>
                  <p:nvGrpSpPr>
                    <p:cNvPr id="367" name="群組 366">
                      <a:extLst>
                        <a:ext uri="{FF2B5EF4-FFF2-40B4-BE49-F238E27FC236}">
                          <a16:creationId xmlns:a16="http://schemas.microsoft.com/office/drawing/2014/main" id="{5AF094D1-4ADF-41F8-BA8B-0CD7241E04ED}"/>
                        </a:ext>
                      </a:extLst>
                    </p:cNvPr>
                    <p:cNvGrpSpPr/>
                    <p:nvPr/>
                  </p:nvGrpSpPr>
                  <p:grpSpPr>
                    <a:xfrm>
                      <a:off x="889000" y="3187700"/>
                      <a:ext cx="965200" cy="241300"/>
                      <a:chOff x="889000" y="3187700"/>
                      <a:chExt cx="965200" cy="241300"/>
                    </a:xfrm>
                    <a:grpFill/>
                  </p:grpSpPr>
                  <p:sp>
                    <p:nvSpPr>
                      <p:cNvPr id="373" name="矩形 372">
                        <a:extLst>
                          <a:ext uri="{FF2B5EF4-FFF2-40B4-BE49-F238E27FC236}">
                            <a16:creationId xmlns:a16="http://schemas.microsoft.com/office/drawing/2014/main" id="{D5B038FD-1F8F-4D2B-A6C9-A4D7BA73E9DB}"/>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4" name="矩形 373">
                        <a:extLst>
                          <a:ext uri="{FF2B5EF4-FFF2-40B4-BE49-F238E27FC236}">
                            <a16:creationId xmlns:a16="http://schemas.microsoft.com/office/drawing/2014/main" id="{6EA4F407-42EE-4952-998C-96BD0FCE92BF}"/>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5" name="矩形 374">
                        <a:extLst>
                          <a:ext uri="{FF2B5EF4-FFF2-40B4-BE49-F238E27FC236}">
                            <a16:creationId xmlns:a16="http://schemas.microsoft.com/office/drawing/2014/main" id="{C0FBD538-08C4-4025-9785-A445D9A64599}"/>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6" name="矩形 375">
                        <a:extLst>
                          <a:ext uri="{FF2B5EF4-FFF2-40B4-BE49-F238E27FC236}">
                            <a16:creationId xmlns:a16="http://schemas.microsoft.com/office/drawing/2014/main" id="{7AE59CBF-5065-4F40-890F-040592EBF3F6}"/>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368" name="群組 367">
                      <a:extLst>
                        <a:ext uri="{FF2B5EF4-FFF2-40B4-BE49-F238E27FC236}">
                          <a16:creationId xmlns:a16="http://schemas.microsoft.com/office/drawing/2014/main" id="{89C5F0B3-410B-4838-A398-C2DA97BEA202}"/>
                        </a:ext>
                      </a:extLst>
                    </p:cNvPr>
                    <p:cNvGrpSpPr/>
                    <p:nvPr/>
                  </p:nvGrpSpPr>
                  <p:grpSpPr>
                    <a:xfrm>
                      <a:off x="1854200" y="3187700"/>
                      <a:ext cx="965200" cy="241300"/>
                      <a:chOff x="889000" y="3187700"/>
                      <a:chExt cx="965200" cy="241300"/>
                    </a:xfrm>
                    <a:grpFill/>
                  </p:grpSpPr>
                  <p:sp>
                    <p:nvSpPr>
                      <p:cNvPr id="369" name="矩形 368">
                        <a:extLst>
                          <a:ext uri="{FF2B5EF4-FFF2-40B4-BE49-F238E27FC236}">
                            <a16:creationId xmlns:a16="http://schemas.microsoft.com/office/drawing/2014/main" id="{3F01812A-3E16-4302-B860-1FCDE85DEF91}"/>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0" name="矩形 369">
                        <a:extLst>
                          <a:ext uri="{FF2B5EF4-FFF2-40B4-BE49-F238E27FC236}">
                            <a16:creationId xmlns:a16="http://schemas.microsoft.com/office/drawing/2014/main" id="{537B7E16-3341-4231-A812-623B65887E62}"/>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1" name="矩形 370">
                        <a:extLst>
                          <a:ext uri="{FF2B5EF4-FFF2-40B4-BE49-F238E27FC236}">
                            <a16:creationId xmlns:a16="http://schemas.microsoft.com/office/drawing/2014/main" id="{91F46BA1-FD77-43C0-B569-A64F9367F440}"/>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2" name="矩形 371">
                        <a:extLst>
                          <a:ext uri="{FF2B5EF4-FFF2-40B4-BE49-F238E27FC236}">
                            <a16:creationId xmlns:a16="http://schemas.microsoft.com/office/drawing/2014/main" id="{C4FAAFA0-88B7-45BB-A6CF-547955BAB062}"/>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344" name="群組 343">
                    <a:extLst>
                      <a:ext uri="{FF2B5EF4-FFF2-40B4-BE49-F238E27FC236}">
                        <a16:creationId xmlns:a16="http://schemas.microsoft.com/office/drawing/2014/main" id="{0107AB66-3213-44E0-B30F-188A20EEE99C}"/>
                      </a:ext>
                    </a:extLst>
                  </p:cNvPr>
                  <p:cNvGrpSpPr/>
                  <p:nvPr/>
                </p:nvGrpSpPr>
                <p:grpSpPr>
                  <a:xfrm>
                    <a:off x="889000" y="2501899"/>
                    <a:ext cx="1930400" cy="482600"/>
                    <a:chOff x="889000" y="2501899"/>
                    <a:chExt cx="1930400" cy="482600"/>
                  </a:xfrm>
                  <a:grpFill/>
                </p:grpSpPr>
                <p:grpSp>
                  <p:nvGrpSpPr>
                    <p:cNvPr id="345" name="群組 344">
                      <a:extLst>
                        <a:ext uri="{FF2B5EF4-FFF2-40B4-BE49-F238E27FC236}">
                          <a16:creationId xmlns:a16="http://schemas.microsoft.com/office/drawing/2014/main" id="{E8638B05-2B86-4858-9CB7-BC78DDECE977}"/>
                        </a:ext>
                      </a:extLst>
                    </p:cNvPr>
                    <p:cNvGrpSpPr/>
                    <p:nvPr/>
                  </p:nvGrpSpPr>
                  <p:grpSpPr>
                    <a:xfrm>
                      <a:off x="889000" y="2743199"/>
                      <a:ext cx="1930400" cy="241300"/>
                      <a:chOff x="889000" y="3187700"/>
                      <a:chExt cx="1930400" cy="241300"/>
                    </a:xfrm>
                    <a:grpFill/>
                  </p:grpSpPr>
                  <p:grpSp>
                    <p:nvGrpSpPr>
                      <p:cNvPr id="357" name="群組 356">
                        <a:extLst>
                          <a:ext uri="{FF2B5EF4-FFF2-40B4-BE49-F238E27FC236}">
                            <a16:creationId xmlns:a16="http://schemas.microsoft.com/office/drawing/2014/main" id="{1CEB46FA-6223-479B-BAF0-11365D2F9C07}"/>
                          </a:ext>
                        </a:extLst>
                      </p:cNvPr>
                      <p:cNvGrpSpPr/>
                      <p:nvPr/>
                    </p:nvGrpSpPr>
                    <p:grpSpPr>
                      <a:xfrm>
                        <a:off x="889000" y="3187700"/>
                        <a:ext cx="965200" cy="241300"/>
                        <a:chOff x="889000" y="3187700"/>
                        <a:chExt cx="965200" cy="241300"/>
                      </a:xfrm>
                      <a:grpFill/>
                    </p:grpSpPr>
                    <p:sp>
                      <p:nvSpPr>
                        <p:cNvPr id="363" name="矩形 362">
                          <a:extLst>
                            <a:ext uri="{FF2B5EF4-FFF2-40B4-BE49-F238E27FC236}">
                              <a16:creationId xmlns:a16="http://schemas.microsoft.com/office/drawing/2014/main" id="{30EAA2AD-CB54-428A-A960-7DED15892C45}"/>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4" name="矩形 363">
                          <a:extLst>
                            <a:ext uri="{FF2B5EF4-FFF2-40B4-BE49-F238E27FC236}">
                              <a16:creationId xmlns:a16="http://schemas.microsoft.com/office/drawing/2014/main" id="{93DB9DB6-58B1-4C47-9887-62F549856878}"/>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5" name="矩形 364">
                          <a:extLst>
                            <a:ext uri="{FF2B5EF4-FFF2-40B4-BE49-F238E27FC236}">
                              <a16:creationId xmlns:a16="http://schemas.microsoft.com/office/drawing/2014/main" id="{F4500487-8E61-4DDD-BA83-B836F41248C4}"/>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6" name="矩形 365">
                          <a:extLst>
                            <a:ext uri="{FF2B5EF4-FFF2-40B4-BE49-F238E27FC236}">
                              <a16:creationId xmlns:a16="http://schemas.microsoft.com/office/drawing/2014/main" id="{C0EEF769-6169-4DF7-A5C2-6480953E4ADA}"/>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358" name="群組 357">
                        <a:extLst>
                          <a:ext uri="{FF2B5EF4-FFF2-40B4-BE49-F238E27FC236}">
                            <a16:creationId xmlns:a16="http://schemas.microsoft.com/office/drawing/2014/main" id="{E503AA4C-AF79-4574-B924-A4A917D3ED98}"/>
                          </a:ext>
                        </a:extLst>
                      </p:cNvPr>
                      <p:cNvGrpSpPr/>
                      <p:nvPr/>
                    </p:nvGrpSpPr>
                    <p:grpSpPr>
                      <a:xfrm>
                        <a:off x="1854200" y="3187700"/>
                        <a:ext cx="965200" cy="241300"/>
                        <a:chOff x="889000" y="3187700"/>
                        <a:chExt cx="965200" cy="241300"/>
                      </a:xfrm>
                      <a:grpFill/>
                    </p:grpSpPr>
                    <p:sp>
                      <p:nvSpPr>
                        <p:cNvPr id="359" name="矩形 358">
                          <a:extLst>
                            <a:ext uri="{FF2B5EF4-FFF2-40B4-BE49-F238E27FC236}">
                              <a16:creationId xmlns:a16="http://schemas.microsoft.com/office/drawing/2014/main" id="{A8300A21-6256-482C-A271-95428DF4679F}"/>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0" name="矩形 359">
                          <a:extLst>
                            <a:ext uri="{FF2B5EF4-FFF2-40B4-BE49-F238E27FC236}">
                              <a16:creationId xmlns:a16="http://schemas.microsoft.com/office/drawing/2014/main" id="{696B006F-A496-403B-8D07-A830EDE10867}"/>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1" name="矩形 360">
                          <a:extLst>
                            <a:ext uri="{FF2B5EF4-FFF2-40B4-BE49-F238E27FC236}">
                              <a16:creationId xmlns:a16="http://schemas.microsoft.com/office/drawing/2014/main" id="{0BAE1618-A7B7-42A5-AFAE-7C4E7F867AEC}"/>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2" name="矩形 361">
                          <a:extLst>
                            <a:ext uri="{FF2B5EF4-FFF2-40B4-BE49-F238E27FC236}">
                              <a16:creationId xmlns:a16="http://schemas.microsoft.com/office/drawing/2014/main" id="{C534322C-A3E8-407A-87D0-864AD9458A59}"/>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346" name="群組 345">
                      <a:extLst>
                        <a:ext uri="{FF2B5EF4-FFF2-40B4-BE49-F238E27FC236}">
                          <a16:creationId xmlns:a16="http://schemas.microsoft.com/office/drawing/2014/main" id="{BF768131-510B-496D-B775-C2392FC49766}"/>
                        </a:ext>
                      </a:extLst>
                    </p:cNvPr>
                    <p:cNvGrpSpPr/>
                    <p:nvPr/>
                  </p:nvGrpSpPr>
                  <p:grpSpPr>
                    <a:xfrm>
                      <a:off x="889000" y="2501899"/>
                      <a:ext cx="1930400" cy="241300"/>
                      <a:chOff x="889000" y="3187700"/>
                      <a:chExt cx="1930400" cy="241300"/>
                    </a:xfrm>
                    <a:grpFill/>
                  </p:grpSpPr>
                  <p:grpSp>
                    <p:nvGrpSpPr>
                      <p:cNvPr id="347" name="群組 346">
                        <a:extLst>
                          <a:ext uri="{FF2B5EF4-FFF2-40B4-BE49-F238E27FC236}">
                            <a16:creationId xmlns:a16="http://schemas.microsoft.com/office/drawing/2014/main" id="{88987BFE-3D18-49E5-B909-87ECA495C974}"/>
                          </a:ext>
                        </a:extLst>
                      </p:cNvPr>
                      <p:cNvGrpSpPr/>
                      <p:nvPr/>
                    </p:nvGrpSpPr>
                    <p:grpSpPr>
                      <a:xfrm>
                        <a:off x="889000" y="3187700"/>
                        <a:ext cx="965200" cy="241300"/>
                        <a:chOff x="889000" y="3187700"/>
                        <a:chExt cx="965200" cy="241300"/>
                      </a:xfrm>
                      <a:grpFill/>
                    </p:grpSpPr>
                    <p:sp>
                      <p:nvSpPr>
                        <p:cNvPr id="353" name="矩形 352">
                          <a:extLst>
                            <a:ext uri="{FF2B5EF4-FFF2-40B4-BE49-F238E27FC236}">
                              <a16:creationId xmlns:a16="http://schemas.microsoft.com/office/drawing/2014/main" id="{F48B6442-F634-42E3-B3F3-AB921D6B2E0C}"/>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4" name="矩形 353">
                          <a:extLst>
                            <a:ext uri="{FF2B5EF4-FFF2-40B4-BE49-F238E27FC236}">
                              <a16:creationId xmlns:a16="http://schemas.microsoft.com/office/drawing/2014/main" id="{C2FBC629-A7CB-4D7A-8118-C1BE8BA2E6E3}"/>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5" name="矩形 354">
                          <a:extLst>
                            <a:ext uri="{FF2B5EF4-FFF2-40B4-BE49-F238E27FC236}">
                              <a16:creationId xmlns:a16="http://schemas.microsoft.com/office/drawing/2014/main" id="{E5754573-A290-495A-8389-6D491DD8E935}"/>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6" name="矩形 355">
                          <a:extLst>
                            <a:ext uri="{FF2B5EF4-FFF2-40B4-BE49-F238E27FC236}">
                              <a16:creationId xmlns:a16="http://schemas.microsoft.com/office/drawing/2014/main" id="{7B118177-6D58-4E2F-9833-E2AB0F0DC3D3}"/>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348" name="群組 347">
                        <a:extLst>
                          <a:ext uri="{FF2B5EF4-FFF2-40B4-BE49-F238E27FC236}">
                            <a16:creationId xmlns:a16="http://schemas.microsoft.com/office/drawing/2014/main" id="{FC985DA8-9CB2-4B82-BAE0-59D51A3EE61E}"/>
                          </a:ext>
                        </a:extLst>
                      </p:cNvPr>
                      <p:cNvGrpSpPr/>
                      <p:nvPr/>
                    </p:nvGrpSpPr>
                    <p:grpSpPr>
                      <a:xfrm>
                        <a:off x="1854200" y="3187700"/>
                        <a:ext cx="965200" cy="241300"/>
                        <a:chOff x="889000" y="3187700"/>
                        <a:chExt cx="965200" cy="241300"/>
                      </a:xfrm>
                      <a:grpFill/>
                    </p:grpSpPr>
                    <p:sp>
                      <p:nvSpPr>
                        <p:cNvPr id="349" name="矩形 348">
                          <a:extLst>
                            <a:ext uri="{FF2B5EF4-FFF2-40B4-BE49-F238E27FC236}">
                              <a16:creationId xmlns:a16="http://schemas.microsoft.com/office/drawing/2014/main" id="{86F5A1A9-2716-41F2-873C-CE677DED6EB3}"/>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0" name="矩形 349">
                          <a:extLst>
                            <a:ext uri="{FF2B5EF4-FFF2-40B4-BE49-F238E27FC236}">
                              <a16:creationId xmlns:a16="http://schemas.microsoft.com/office/drawing/2014/main" id="{EEB36F19-9999-4FC3-A2ED-9FF96773F161}"/>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1" name="矩形 350">
                          <a:extLst>
                            <a:ext uri="{FF2B5EF4-FFF2-40B4-BE49-F238E27FC236}">
                              <a16:creationId xmlns:a16="http://schemas.microsoft.com/office/drawing/2014/main" id="{0C6F03B9-9F93-455A-999F-C23B5E422806}"/>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2" name="矩形 351">
                          <a:extLst>
                            <a:ext uri="{FF2B5EF4-FFF2-40B4-BE49-F238E27FC236}">
                              <a16:creationId xmlns:a16="http://schemas.microsoft.com/office/drawing/2014/main" id="{BF680CBC-769D-4BFF-826C-B0C38706FAA0}"/>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grpSp>
          </p:grpSp>
          <p:grpSp>
            <p:nvGrpSpPr>
              <p:cNvPr id="294" name="群組 293">
                <a:extLst>
                  <a:ext uri="{FF2B5EF4-FFF2-40B4-BE49-F238E27FC236}">
                    <a16:creationId xmlns:a16="http://schemas.microsoft.com/office/drawing/2014/main" id="{33C08CDE-88C2-4ADF-892B-F7ADD970A856}"/>
                  </a:ext>
                </a:extLst>
              </p:cNvPr>
              <p:cNvGrpSpPr/>
              <p:nvPr/>
            </p:nvGrpSpPr>
            <p:grpSpPr>
              <a:xfrm>
                <a:off x="889000" y="1574798"/>
                <a:ext cx="1930400" cy="927101"/>
                <a:chOff x="889000" y="2501899"/>
                <a:chExt cx="1930400" cy="927101"/>
              </a:xfrm>
              <a:grpFill/>
            </p:grpSpPr>
            <p:grpSp>
              <p:nvGrpSpPr>
                <p:cNvPr id="295" name="群組 294">
                  <a:extLst>
                    <a:ext uri="{FF2B5EF4-FFF2-40B4-BE49-F238E27FC236}">
                      <a16:creationId xmlns:a16="http://schemas.microsoft.com/office/drawing/2014/main" id="{7683016B-23D8-4F30-9C13-F3127562E911}"/>
                    </a:ext>
                  </a:extLst>
                </p:cNvPr>
                <p:cNvGrpSpPr/>
                <p:nvPr/>
              </p:nvGrpSpPr>
              <p:grpSpPr>
                <a:xfrm>
                  <a:off x="889000" y="3187700"/>
                  <a:ext cx="1930400" cy="241300"/>
                  <a:chOff x="889000" y="3187700"/>
                  <a:chExt cx="1930400" cy="241300"/>
                </a:xfrm>
                <a:grpFill/>
              </p:grpSpPr>
              <p:grpSp>
                <p:nvGrpSpPr>
                  <p:cNvPr id="331" name="群組 330">
                    <a:extLst>
                      <a:ext uri="{FF2B5EF4-FFF2-40B4-BE49-F238E27FC236}">
                        <a16:creationId xmlns:a16="http://schemas.microsoft.com/office/drawing/2014/main" id="{EF880FFE-4F94-4601-9431-60B2DBD8DF09}"/>
                      </a:ext>
                    </a:extLst>
                  </p:cNvPr>
                  <p:cNvGrpSpPr/>
                  <p:nvPr/>
                </p:nvGrpSpPr>
                <p:grpSpPr>
                  <a:xfrm>
                    <a:off x="889000" y="3187700"/>
                    <a:ext cx="965200" cy="241300"/>
                    <a:chOff x="889000" y="3187700"/>
                    <a:chExt cx="965200" cy="241300"/>
                  </a:xfrm>
                  <a:grpFill/>
                </p:grpSpPr>
                <p:sp>
                  <p:nvSpPr>
                    <p:cNvPr id="337" name="矩形 336">
                      <a:extLst>
                        <a:ext uri="{FF2B5EF4-FFF2-40B4-BE49-F238E27FC236}">
                          <a16:creationId xmlns:a16="http://schemas.microsoft.com/office/drawing/2014/main" id="{991C31C2-C65A-4414-8976-31F30D348BB0}"/>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8" name="矩形 337">
                      <a:extLst>
                        <a:ext uri="{FF2B5EF4-FFF2-40B4-BE49-F238E27FC236}">
                          <a16:creationId xmlns:a16="http://schemas.microsoft.com/office/drawing/2014/main" id="{E9924E92-68C0-4DC0-AA27-3E3445026C1A}"/>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9" name="矩形 338">
                      <a:extLst>
                        <a:ext uri="{FF2B5EF4-FFF2-40B4-BE49-F238E27FC236}">
                          <a16:creationId xmlns:a16="http://schemas.microsoft.com/office/drawing/2014/main" id="{A9AC6CF1-DA8D-4B66-9387-8567421634C6}"/>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0" name="矩形 339">
                      <a:extLst>
                        <a:ext uri="{FF2B5EF4-FFF2-40B4-BE49-F238E27FC236}">
                          <a16:creationId xmlns:a16="http://schemas.microsoft.com/office/drawing/2014/main" id="{3F90EDFC-9F6F-4BC2-9D11-EFB4CDB141BE}"/>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332" name="群組 331">
                    <a:extLst>
                      <a:ext uri="{FF2B5EF4-FFF2-40B4-BE49-F238E27FC236}">
                        <a16:creationId xmlns:a16="http://schemas.microsoft.com/office/drawing/2014/main" id="{818B4B70-6537-4B0B-A6D9-859123F379FE}"/>
                      </a:ext>
                    </a:extLst>
                  </p:cNvPr>
                  <p:cNvGrpSpPr/>
                  <p:nvPr/>
                </p:nvGrpSpPr>
                <p:grpSpPr>
                  <a:xfrm>
                    <a:off x="1854200" y="3187700"/>
                    <a:ext cx="965200" cy="241300"/>
                    <a:chOff x="889000" y="3187700"/>
                    <a:chExt cx="965200" cy="241300"/>
                  </a:xfrm>
                  <a:grpFill/>
                </p:grpSpPr>
                <p:sp>
                  <p:nvSpPr>
                    <p:cNvPr id="333" name="矩形 332">
                      <a:extLst>
                        <a:ext uri="{FF2B5EF4-FFF2-40B4-BE49-F238E27FC236}">
                          <a16:creationId xmlns:a16="http://schemas.microsoft.com/office/drawing/2014/main" id="{2A770127-E2E6-4B17-A7CA-F9963737D05D}"/>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4" name="矩形 333">
                      <a:extLst>
                        <a:ext uri="{FF2B5EF4-FFF2-40B4-BE49-F238E27FC236}">
                          <a16:creationId xmlns:a16="http://schemas.microsoft.com/office/drawing/2014/main" id="{AED28F31-B5E3-4F85-A7C0-E8EB39C12064}"/>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5" name="矩形 334">
                      <a:extLst>
                        <a:ext uri="{FF2B5EF4-FFF2-40B4-BE49-F238E27FC236}">
                          <a16:creationId xmlns:a16="http://schemas.microsoft.com/office/drawing/2014/main" id="{17DBE90B-8825-418D-A30A-B940549FDB52}"/>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6" name="矩形 335">
                      <a:extLst>
                        <a:ext uri="{FF2B5EF4-FFF2-40B4-BE49-F238E27FC236}">
                          <a16:creationId xmlns:a16="http://schemas.microsoft.com/office/drawing/2014/main" id="{3BE40716-13DB-4681-AFDF-D80CD955ACE7}"/>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296" name="群組 295">
                  <a:extLst>
                    <a:ext uri="{FF2B5EF4-FFF2-40B4-BE49-F238E27FC236}">
                      <a16:creationId xmlns:a16="http://schemas.microsoft.com/office/drawing/2014/main" id="{53BF25B9-E038-4A27-98C0-4F2BA3F968A3}"/>
                    </a:ext>
                  </a:extLst>
                </p:cNvPr>
                <p:cNvGrpSpPr/>
                <p:nvPr/>
              </p:nvGrpSpPr>
              <p:grpSpPr>
                <a:xfrm>
                  <a:off x="889000" y="2501899"/>
                  <a:ext cx="1930400" cy="711200"/>
                  <a:chOff x="889000" y="2501899"/>
                  <a:chExt cx="1930400" cy="711200"/>
                </a:xfrm>
                <a:grpFill/>
              </p:grpSpPr>
              <p:grpSp>
                <p:nvGrpSpPr>
                  <p:cNvPr id="297" name="群組 296">
                    <a:extLst>
                      <a:ext uri="{FF2B5EF4-FFF2-40B4-BE49-F238E27FC236}">
                        <a16:creationId xmlns:a16="http://schemas.microsoft.com/office/drawing/2014/main" id="{49B488EB-36C5-4E30-9752-80174AC0D487}"/>
                      </a:ext>
                    </a:extLst>
                  </p:cNvPr>
                  <p:cNvGrpSpPr/>
                  <p:nvPr/>
                </p:nvGrpSpPr>
                <p:grpSpPr>
                  <a:xfrm>
                    <a:off x="889000" y="2971799"/>
                    <a:ext cx="1930400" cy="241300"/>
                    <a:chOff x="889000" y="3187700"/>
                    <a:chExt cx="1930400" cy="241300"/>
                  </a:xfrm>
                  <a:grpFill/>
                </p:grpSpPr>
                <p:grpSp>
                  <p:nvGrpSpPr>
                    <p:cNvPr id="321" name="群組 320">
                      <a:extLst>
                        <a:ext uri="{FF2B5EF4-FFF2-40B4-BE49-F238E27FC236}">
                          <a16:creationId xmlns:a16="http://schemas.microsoft.com/office/drawing/2014/main" id="{6123190B-AF58-47F2-9FBA-5D5A6A01D303}"/>
                        </a:ext>
                      </a:extLst>
                    </p:cNvPr>
                    <p:cNvGrpSpPr/>
                    <p:nvPr/>
                  </p:nvGrpSpPr>
                  <p:grpSpPr>
                    <a:xfrm>
                      <a:off x="889000" y="3187700"/>
                      <a:ext cx="965200" cy="241300"/>
                      <a:chOff x="889000" y="3187700"/>
                      <a:chExt cx="965200" cy="241300"/>
                    </a:xfrm>
                    <a:grpFill/>
                  </p:grpSpPr>
                  <p:sp>
                    <p:nvSpPr>
                      <p:cNvPr id="327" name="矩形 326">
                        <a:extLst>
                          <a:ext uri="{FF2B5EF4-FFF2-40B4-BE49-F238E27FC236}">
                            <a16:creationId xmlns:a16="http://schemas.microsoft.com/office/drawing/2014/main" id="{D34D7451-254E-408F-9A31-27EE2D074128}"/>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28" name="矩形 327">
                        <a:extLst>
                          <a:ext uri="{FF2B5EF4-FFF2-40B4-BE49-F238E27FC236}">
                            <a16:creationId xmlns:a16="http://schemas.microsoft.com/office/drawing/2014/main" id="{D6E07C97-09AD-41F1-BEF7-1E84FC35DDA2}"/>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29" name="矩形 328">
                        <a:extLst>
                          <a:ext uri="{FF2B5EF4-FFF2-40B4-BE49-F238E27FC236}">
                            <a16:creationId xmlns:a16="http://schemas.microsoft.com/office/drawing/2014/main" id="{669B31B9-51C4-4BAE-8B53-D3EC5515E588}"/>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0" name="矩形 329">
                        <a:extLst>
                          <a:ext uri="{FF2B5EF4-FFF2-40B4-BE49-F238E27FC236}">
                            <a16:creationId xmlns:a16="http://schemas.microsoft.com/office/drawing/2014/main" id="{57DBB4AF-435D-4808-BFA1-ED799E131ACF}"/>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322" name="群組 321">
                      <a:extLst>
                        <a:ext uri="{FF2B5EF4-FFF2-40B4-BE49-F238E27FC236}">
                          <a16:creationId xmlns:a16="http://schemas.microsoft.com/office/drawing/2014/main" id="{D9C4904E-C78E-486B-B5AC-CB484CB45C67}"/>
                        </a:ext>
                      </a:extLst>
                    </p:cNvPr>
                    <p:cNvGrpSpPr/>
                    <p:nvPr/>
                  </p:nvGrpSpPr>
                  <p:grpSpPr>
                    <a:xfrm>
                      <a:off x="1854200" y="3187700"/>
                      <a:ext cx="965200" cy="241300"/>
                      <a:chOff x="889000" y="3187700"/>
                      <a:chExt cx="965200" cy="241300"/>
                    </a:xfrm>
                    <a:grpFill/>
                  </p:grpSpPr>
                  <p:sp>
                    <p:nvSpPr>
                      <p:cNvPr id="323" name="矩形 322">
                        <a:extLst>
                          <a:ext uri="{FF2B5EF4-FFF2-40B4-BE49-F238E27FC236}">
                            <a16:creationId xmlns:a16="http://schemas.microsoft.com/office/drawing/2014/main" id="{A8ECF0B4-BA28-44C7-8C62-F6E4530F7EED}"/>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24" name="矩形 323">
                        <a:extLst>
                          <a:ext uri="{FF2B5EF4-FFF2-40B4-BE49-F238E27FC236}">
                            <a16:creationId xmlns:a16="http://schemas.microsoft.com/office/drawing/2014/main" id="{ACD5FC90-A922-476B-9075-4D8A4A36C1EE}"/>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25" name="矩形 324">
                        <a:extLst>
                          <a:ext uri="{FF2B5EF4-FFF2-40B4-BE49-F238E27FC236}">
                            <a16:creationId xmlns:a16="http://schemas.microsoft.com/office/drawing/2014/main" id="{B49BAF3E-6891-4390-B50D-2068D0DECD0D}"/>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26" name="矩形 325">
                        <a:extLst>
                          <a:ext uri="{FF2B5EF4-FFF2-40B4-BE49-F238E27FC236}">
                            <a16:creationId xmlns:a16="http://schemas.microsoft.com/office/drawing/2014/main" id="{50DB602A-840C-4D4C-890A-8AE189BADEB8}"/>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298" name="群組 297">
                    <a:extLst>
                      <a:ext uri="{FF2B5EF4-FFF2-40B4-BE49-F238E27FC236}">
                        <a16:creationId xmlns:a16="http://schemas.microsoft.com/office/drawing/2014/main" id="{41A41C36-9616-498E-869B-FE39559C1490}"/>
                      </a:ext>
                    </a:extLst>
                  </p:cNvPr>
                  <p:cNvGrpSpPr/>
                  <p:nvPr/>
                </p:nvGrpSpPr>
                <p:grpSpPr>
                  <a:xfrm>
                    <a:off x="889000" y="2501899"/>
                    <a:ext cx="1930400" cy="482600"/>
                    <a:chOff x="889000" y="2501899"/>
                    <a:chExt cx="1930400" cy="482600"/>
                  </a:xfrm>
                  <a:grpFill/>
                </p:grpSpPr>
                <p:grpSp>
                  <p:nvGrpSpPr>
                    <p:cNvPr id="299" name="群組 298">
                      <a:extLst>
                        <a:ext uri="{FF2B5EF4-FFF2-40B4-BE49-F238E27FC236}">
                          <a16:creationId xmlns:a16="http://schemas.microsoft.com/office/drawing/2014/main" id="{BD2C3E22-7FAB-4D55-89FF-38130965B72F}"/>
                        </a:ext>
                      </a:extLst>
                    </p:cNvPr>
                    <p:cNvGrpSpPr/>
                    <p:nvPr/>
                  </p:nvGrpSpPr>
                  <p:grpSpPr>
                    <a:xfrm>
                      <a:off x="889000" y="2743199"/>
                      <a:ext cx="1930400" cy="241300"/>
                      <a:chOff x="889000" y="3187700"/>
                      <a:chExt cx="1930400" cy="241300"/>
                    </a:xfrm>
                    <a:grpFill/>
                  </p:grpSpPr>
                  <p:grpSp>
                    <p:nvGrpSpPr>
                      <p:cNvPr id="311" name="群組 310">
                        <a:extLst>
                          <a:ext uri="{FF2B5EF4-FFF2-40B4-BE49-F238E27FC236}">
                            <a16:creationId xmlns:a16="http://schemas.microsoft.com/office/drawing/2014/main" id="{E8D9C203-2E90-46BC-8150-B63AE7C2DCA1}"/>
                          </a:ext>
                        </a:extLst>
                      </p:cNvPr>
                      <p:cNvGrpSpPr/>
                      <p:nvPr/>
                    </p:nvGrpSpPr>
                    <p:grpSpPr>
                      <a:xfrm>
                        <a:off x="889000" y="3187700"/>
                        <a:ext cx="965200" cy="241300"/>
                        <a:chOff x="889000" y="3187700"/>
                        <a:chExt cx="965200" cy="241300"/>
                      </a:xfrm>
                      <a:grpFill/>
                    </p:grpSpPr>
                    <p:sp>
                      <p:nvSpPr>
                        <p:cNvPr id="317" name="矩形 316">
                          <a:extLst>
                            <a:ext uri="{FF2B5EF4-FFF2-40B4-BE49-F238E27FC236}">
                              <a16:creationId xmlns:a16="http://schemas.microsoft.com/office/drawing/2014/main" id="{9197B9B1-0AC4-43C2-9B7C-B2627A8BE90C}"/>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18" name="矩形 317">
                          <a:extLst>
                            <a:ext uri="{FF2B5EF4-FFF2-40B4-BE49-F238E27FC236}">
                              <a16:creationId xmlns:a16="http://schemas.microsoft.com/office/drawing/2014/main" id="{044784BA-FA33-42D0-A5A6-F6BCFB1BA83F}"/>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19" name="矩形 318">
                          <a:extLst>
                            <a:ext uri="{FF2B5EF4-FFF2-40B4-BE49-F238E27FC236}">
                              <a16:creationId xmlns:a16="http://schemas.microsoft.com/office/drawing/2014/main" id="{02339428-E503-453D-A039-CBB36193D92A}"/>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20" name="矩形 319">
                          <a:extLst>
                            <a:ext uri="{FF2B5EF4-FFF2-40B4-BE49-F238E27FC236}">
                              <a16:creationId xmlns:a16="http://schemas.microsoft.com/office/drawing/2014/main" id="{56AB5BF4-9824-4E9A-A9EC-CCDB00C7DDA2}"/>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312" name="群組 311">
                        <a:extLst>
                          <a:ext uri="{FF2B5EF4-FFF2-40B4-BE49-F238E27FC236}">
                            <a16:creationId xmlns:a16="http://schemas.microsoft.com/office/drawing/2014/main" id="{6237F847-58A9-4054-89D0-044ED1F42D73}"/>
                          </a:ext>
                        </a:extLst>
                      </p:cNvPr>
                      <p:cNvGrpSpPr/>
                      <p:nvPr/>
                    </p:nvGrpSpPr>
                    <p:grpSpPr>
                      <a:xfrm>
                        <a:off x="1854200" y="3187700"/>
                        <a:ext cx="965200" cy="241300"/>
                        <a:chOff x="889000" y="3187700"/>
                        <a:chExt cx="965200" cy="241300"/>
                      </a:xfrm>
                      <a:grpFill/>
                    </p:grpSpPr>
                    <p:sp>
                      <p:nvSpPr>
                        <p:cNvPr id="313" name="矩形 312">
                          <a:extLst>
                            <a:ext uri="{FF2B5EF4-FFF2-40B4-BE49-F238E27FC236}">
                              <a16:creationId xmlns:a16="http://schemas.microsoft.com/office/drawing/2014/main" id="{DC03DD8B-7A49-47B0-8936-551DA2A84C4D}"/>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14" name="矩形 313">
                          <a:extLst>
                            <a:ext uri="{FF2B5EF4-FFF2-40B4-BE49-F238E27FC236}">
                              <a16:creationId xmlns:a16="http://schemas.microsoft.com/office/drawing/2014/main" id="{6F147119-D1EE-4419-8DB3-AA30D66A3EF2}"/>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15" name="矩形 314">
                          <a:extLst>
                            <a:ext uri="{FF2B5EF4-FFF2-40B4-BE49-F238E27FC236}">
                              <a16:creationId xmlns:a16="http://schemas.microsoft.com/office/drawing/2014/main" id="{DE57EF66-8096-48D5-AB91-645F5E39058B}"/>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16" name="矩形 315">
                          <a:extLst>
                            <a:ext uri="{FF2B5EF4-FFF2-40B4-BE49-F238E27FC236}">
                              <a16:creationId xmlns:a16="http://schemas.microsoft.com/office/drawing/2014/main" id="{388847D7-456B-460F-99CB-C4450EAEEDF3}"/>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300" name="群組 299">
                      <a:extLst>
                        <a:ext uri="{FF2B5EF4-FFF2-40B4-BE49-F238E27FC236}">
                          <a16:creationId xmlns:a16="http://schemas.microsoft.com/office/drawing/2014/main" id="{FB3BCE38-C89B-464D-B8AD-53395C2D2DA5}"/>
                        </a:ext>
                      </a:extLst>
                    </p:cNvPr>
                    <p:cNvGrpSpPr/>
                    <p:nvPr/>
                  </p:nvGrpSpPr>
                  <p:grpSpPr>
                    <a:xfrm>
                      <a:off x="889000" y="2501899"/>
                      <a:ext cx="1930400" cy="241300"/>
                      <a:chOff x="889000" y="3187700"/>
                      <a:chExt cx="1930400" cy="241300"/>
                    </a:xfrm>
                    <a:grpFill/>
                  </p:grpSpPr>
                  <p:grpSp>
                    <p:nvGrpSpPr>
                      <p:cNvPr id="301" name="群組 300">
                        <a:extLst>
                          <a:ext uri="{FF2B5EF4-FFF2-40B4-BE49-F238E27FC236}">
                            <a16:creationId xmlns:a16="http://schemas.microsoft.com/office/drawing/2014/main" id="{9146162F-F26E-4D69-B01E-B1C42288F077}"/>
                          </a:ext>
                        </a:extLst>
                      </p:cNvPr>
                      <p:cNvGrpSpPr/>
                      <p:nvPr/>
                    </p:nvGrpSpPr>
                    <p:grpSpPr>
                      <a:xfrm>
                        <a:off x="889000" y="3187700"/>
                        <a:ext cx="965200" cy="241300"/>
                        <a:chOff x="889000" y="3187700"/>
                        <a:chExt cx="965200" cy="241300"/>
                      </a:xfrm>
                      <a:grpFill/>
                    </p:grpSpPr>
                    <p:sp>
                      <p:nvSpPr>
                        <p:cNvPr id="307" name="矩形 306">
                          <a:extLst>
                            <a:ext uri="{FF2B5EF4-FFF2-40B4-BE49-F238E27FC236}">
                              <a16:creationId xmlns:a16="http://schemas.microsoft.com/office/drawing/2014/main" id="{5172EB93-5D9E-4549-A6D9-00E77484FB2E}"/>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8" name="矩形 307">
                          <a:extLst>
                            <a:ext uri="{FF2B5EF4-FFF2-40B4-BE49-F238E27FC236}">
                              <a16:creationId xmlns:a16="http://schemas.microsoft.com/office/drawing/2014/main" id="{3F9E4610-E9BD-45E4-B95D-74AC3DFECB5E}"/>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9" name="矩形 308">
                          <a:extLst>
                            <a:ext uri="{FF2B5EF4-FFF2-40B4-BE49-F238E27FC236}">
                              <a16:creationId xmlns:a16="http://schemas.microsoft.com/office/drawing/2014/main" id="{5F707B78-CDD2-4CA5-8A24-9427375EEF8B}"/>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10" name="矩形 309">
                          <a:extLst>
                            <a:ext uri="{FF2B5EF4-FFF2-40B4-BE49-F238E27FC236}">
                              <a16:creationId xmlns:a16="http://schemas.microsoft.com/office/drawing/2014/main" id="{59C67F25-563F-49C8-B04A-69BDA1115217}"/>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302" name="群組 301">
                        <a:extLst>
                          <a:ext uri="{FF2B5EF4-FFF2-40B4-BE49-F238E27FC236}">
                            <a16:creationId xmlns:a16="http://schemas.microsoft.com/office/drawing/2014/main" id="{E666613C-DF44-4723-9BD0-DFBDB9E5C7D2}"/>
                          </a:ext>
                        </a:extLst>
                      </p:cNvPr>
                      <p:cNvGrpSpPr/>
                      <p:nvPr/>
                    </p:nvGrpSpPr>
                    <p:grpSpPr>
                      <a:xfrm>
                        <a:off x="1854200" y="3187700"/>
                        <a:ext cx="965200" cy="241300"/>
                        <a:chOff x="889000" y="3187700"/>
                        <a:chExt cx="965200" cy="241300"/>
                      </a:xfrm>
                      <a:grpFill/>
                    </p:grpSpPr>
                    <p:sp>
                      <p:nvSpPr>
                        <p:cNvPr id="303" name="矩形 302">
                          <a:extLst>
                            <a:ext uri="{FF2B5EF4-FFF2-40B4-BE49-F238E27FC236}">
                              <a16:creationId xmlns:a16="http://schemas.microsoft.com/office/drawing/2014/main" id="{F13F8344-DBBC-42FE-90B7-858938F0BAE0}"/>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4" name="矩形 303">
                          <a:extLst>
                            <a:ext uri="{FF2B5EF4-FFF2-40B4-BE49-F238E27FC236}">
                              <a16:creationId xmlns:a16="http://schemas.microsoft.com/office/drawing/2014/main" id="{B39C9F7C-7D4B-45F1-B249-6BDF0D5A731C}"/>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5" name="矩形 304">
                          <a:extLst>
                            <a:ext uri="{FF2B5EF4-FFF2-40B4-BE49-F238E27FC236}">
                              <a16:creationId xmlns:a16="http://schemas.microsoft.com/office/drawing/2014/main" id="{5F3CF198-C393-4E04-9BDE-899C2F4A0A0E}"/>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6" name="矩形 305">
                          <a:extLst>
                            <a:ext uri="{FF2B5EF4-FFF2-40B4-BE49-F238E27FC236}">
                              <a16:creationId xmlns:a16="http://schemas.microsoft.com/office/drawing/2014/main" id="{03902794-2B72-4EDF-977E-90587390EC14}"/>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grpSp>
          </p:grpSp>
        </p:grpSp>
        <p:grpSp>
          <p:nvGrpSpPr>
            <p:cNvPr id="387" name="群組 386">
              <a:extLst>
                <a:ext uri="{FF2B5EF4-FFF2-40B4-BE49-F238E27FC236}">
                  <a16:creationId xmlns:a16="http://schemas.microsoft.com/office/drawing/2014/main" id="{3BE1A98F-7BBC-4614-81CC-3617F76F574D}"/>
                </a:ext>
              </a:extLst>
            </p:cNvPr>
            <p:cNvGrpSpPr/>
            <p:nvPr/>
          </p:nvGrpSpPr>
          <p:grpSpPr>
            <a:xfrm>
              <a:off x="6731002" y="5067302"/>
              <a:ext cx="1930400" cy="1168401"/>
              <a:chOff x="889000" y="1574798"/>
              <a:chExt cx="1930400" cy="1168401"/>
            </a:xfrm>
            <a:grpFill/>
          </p:grpSpPr>
          <p:grpSp>
            <p:nvGrpSpPr>
              <p:cNvPr id="441" name="群組 440">
                <a:extLst>
                  <a:ext uri="{FF2B5EF4-FFF2-40B4-BE49-F238E27FC236}">
                    <a16:creationId xmlns:a16="http://schemas.microsoft.com/office/drawing/2014/main" id="{3B32DBFE-3B4A-49A8-90D1-C0C2B26CC71F}"/>
                  </a:ext>
                </a:extLst>
              </p:cNvPr>
              <p:cNvGrpSpPr/>
              <p:nvPr/>
            </p:nvGrpSpPr>
            <p:grpSpPr>
              <a:xfrm>
                <a:off x="889000" y="2501899"/>
                <a:ext cx="1930400" cy="241300"/>
                <a:chOff x="889000" y="3187700"/>
                <a:chExt cx="1930400" cy="241300"/>
              </a:xfrm>
              <a:grpFill/>
            </p:grpSpPr>
            <p:grpSp>
              <p:nvGrpSpPr>
                <p:cNvPr id="442" name="群組 441">
                  <a:extLst>
                    <a:ext uri="{FF2B5EF4-FFF2-40B4-BE49-F238E27FC236}">
                      <a16:creationId xmlns:a16="http://schemas.microsoft.com/office/drawing/2014/main" id="{6D403B61-D036-4A6B-82EC-ACA464A22E7C}"/>
                    </a:ext>
                  </a:extLst>
                </p:cNvPr>
                <p:cNvGrpSpPr/>
                <p:nvPr/>
              </p:nvGrpSpPr>
              <p:grpSpPr>
                <a:xfrm>
                  <a:off x="889000" y="3187700"/>
                  <a:ext cx="965200" cy="241300"/>
                  <a:chOff x="889000" y="3187700"/>
                  <a:chExt cx="965200" cy="241300"/>
                </a:xfrm>
                <a:grpFill/>
              </p:grpSpPr>
              <p:sp>
                <p:nvSpPr>
                  <p:cNvPr id="448" name="矩形 447">
                    <a:extLst>
                      <a:ext uri="{FF2B5EF4-FFF2-40B4-BE49-F238E27FC236}">
                        <a16:creationId xmlns:a16="http://schemas.microsoft.com/office/drawing/2014/main" id="{52902F1B-8363-487A-B3CB-6F2513ECB93D}"/>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49" name="矩形 448">
                    <a:extLst>
                      <a:ext uri="{FF2B5EF4-FFF2-40B4-BE49-F238E27FC236}">
                        <a16:creationId xmlns:a16="http://schemas.microsoft.com/office/drawing/2014/main" id="{3232A895-686E-4272-95E4-7472C4E3A6DE}"/>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50" name="矩形 449">
                    <a:extLst>
                      <a:ext uri="{FF2B5EF4-FFF2-40B4-BE49-F238E27FC236}">
                        <a16:creationId xmlns:a16="http://schemas.microsoft.com/office/drawing/2014/main" id="{7DF9D946-45C0-4546-9545-FAE667B703C0}"/>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51" name="矩形 450">
                    <a:extLst>
                      <a:ext uri="{FF2B5EF4-FFF2-40B4-BE49-F238E27FC236}">
                        <a16:creationId xmlns:a16="http://schemas.microsoft.com/office/drawing/2014/main" id="{523806B4-25D7-4AE5-B03A-DBBC460E2B37}"/>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443" name="群組 442">
                  <a:extLst>
                    <a:ext uri="{FF2B5EF4-FFF2-40B4-BE49-F238E27FC236}">
                      <a16:creationId xmlns:a16="http://schemas.microsoft.com/office/drawing/2014/main" id="{F90BF91C-078D-4A51-86DD-2D5046E2D548}"/>
                    </a:ext>
                  </a:extLst>
                </p:cNvPr>
                <p:cNvGrpSpPr/>
                <p:nvPr/>
              </p:nvGrpSpPr>
              <p:grpSpPr>
                <a:xfrm>
                  <a:off x="1854200" y="3187700"/>
                  <a:ext cx="965200" cy="241300"/>
                  <a:chOff x="889000" y="3187700"/>
                  <a:chExt cx="965200" cy="241300"/>
                </a:xfrm>
                <a:grpFill/>
              </p:grpSpPr>
              <p:sp>
                <p:nvSpPr>
                  <p:cNvPr id="444" name="矩形 443">
                    <a:extLst>
                      <a:ext uri="{FF2B5EF4-FFF2-40B4-BE49-F238E27FC236}">
                        <a16:creationId xmlns:a16="http://schemas.microsoft.com/office/drawing/2014/main" id="{FADA4A6F-7E90-4464-9841-EF256D79DC33}"/>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45" name="矩形 444">
                    <a:extLst>
                      <a:ext uri="{FF2B5EF4-FFF2-40B4-BE49-F238E27FC236}">
                        <a16:creationId xmlns:a16="http://schemas.microsoft.com/office/drawing/2014/main" id="{D44AC64D-D8A9-4E85-A686-C4128B929EB0}"/>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46" name="矩形 445">
                    <a:extLst>
                      <a:ext uri="{FF2B5EF4-FFF2-40B4-BE49-F238E27FC236}">
                        <a16:creationId xmlns:a16="http://schemas.microsoft.com/office/drawing/2014/main" id="{EB015E60-300D-450C-8BE2-48CBC7D60A3F}"/>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47" name="矩形 446">
                    <a:extLst>
                      <a:ext uri="{FF2B5EF4-FFF2-40B4-BE49-F238E27FC236}">
                        <a16:creationId xmlns:a16="http://schemas.microsoft.com/office/drawing/2014/main" id="{FB604282-2A11-4FA4-B0EC-FDE3364E52FB}"/>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389" name="群組 388">
                <a:extLst>
                  <a:ext uri="{FF2B5EF4-FFF2-40B4-BE49-F238E27FC236}">
                    <a16:creationId xmlns:a16="http://schemas.microsoft.com/office/drawing/2014/main" id="{6863591D-A56A-41C7-AB12-1DFEC3A92300}"/>
                  </a:ext>
                </a:extLst>
              </p:cNvPr>
              <p:cNvGrpSpPr/>
              <p:nvPr/>
            </p:nvGrpSpPr>
            <p:grpSpPr>
              <a:xfrm>
                <a:off x="889000" y="1574798"/>
                <a:ext cx="1930400" cy="927101"/>
                <a:chOff x="889000" y="2501899"/>
                <a:chExt cx="1930400" cy="927101"/>
              </a:xfrm>
              <a:grpFill/>
            </p:grpSpPr>
            <p:grpSp>
              <p:nvGrpSpPr>
                <p:cNvPr id="390" name="群組 389">
                  <a:extLst>
                    <a:ext uri="{FF2B5EF4-FFF2-40B4-BE49-F238E27FC236}">
                      <a16:creationId xmlns:a16="http://schemas.microsoft.com/office/drawing/2014/main" id="{69A85381-A51A-41A0-8EB8-8001396554AC}"/>
                    </a:ext>
                  </a:extLst>
                </p:cNvPr>
                <p:cNvGrpSpPr/>
                <p:nvPr/>
              </p:nvGrpSpPr>
              <p:grpSpPr>
                <a:xfrm>
                  <a:off x="889000" y="3187700"/>
                  <a:ext cx="1930400" cy="241300"/>
                  <a:chOff x="889000" y="3187700"/>
                  <a:chExt cx="1930400" cy="241300"/>
                </a:xfrm>
                <a:grpFill/>
              </p:grpSpPr>
              <p:grpSp>
                <p:nvGrpSpPr>
                  <p:cNvPr id="426" name="群組 425">
                    <a:extLst>
                      <a:ext uri="{FF2B5EF4-FFF2-40B4-BE49-F238E27FC236}">
                        <a16:creationId xmlns:a16="http://schemas.microsoft.com/office/drawing/2014/main" id="{D421A2D4-9F89-43FE-94C7-39889861B77C}"/>
                      </a:ext>
                    </a:extLst>
                  </p:cNvPr>
                  <p:cNvGrpSpPr/>
                  <p:nvPr/>
                </p:nvGrpSpPr>
                <p:grpSpPr>
                  <a:xfrm>
                    <a:off x="889000" y="3187700"/>
                    <a:ext cx="965200" cy="241300"/>
                    <a:chOff x="889000" y="3187700"/>
                    <a:chExt cx="965200" cy="241300"/>
                  </a:xfrm>
                  <a:grpFill/>
                </p:grpSpPr>
                <p:sp>
                  <p:nvSpPr>
                    <p:cNvPr id="432" name="矩形 431">
                      <a:extLst>
                        <a:ext uri="{FF2B5EF4-FFF2-40B4-BE49-F238E27FC236}">
                          <a16:creationId xmlns:a16="http://schemas.microsoft.com/office/drawing/2014/main" id="{0D755870-0D3C-462D-8531-813997E2830C}"/>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33" name="矩形 432">
                      <a:extLst>
                        <a:ext uri="{FF2B5EF4-FFF2-40B4-BE49-F238E27FC236}">
                          <a16:creationId xmlns:a16="http://schemas.microsoft.com/office/drawing/2014/main" id="{FE5DDE74-0E10-45E7-94D5-8DD78123EFF2}"/>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34" name="矩形 433">
                      <a:extLst>
                        <a:ext uri="{FF2B5EF4-FFF2-40B4-BE49-F238E27FC236}">
                          <a16:creationId xmlns:a16="http://schemas.microsoft.com/office/drawing/2014/main" id="{4011DE12-1EA5-4CD0-8EE3-4DBC8AE9D1C8}"/>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35" name="矩形 434">
                      <a:extLst>
                        <a:ext uri="{FF2B5EF4-FFF2-40B4-BE49-F238E27FC236}">
                          <a16:creationId xmlns:a16="http://schemas.microsoft.com/office/drawing/2014/main" id="{6ED1B096-A39D-422C-9F0C-6E507CF82EAC}"/>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427" name="群組 426">
                    <a:extLst>
                      <a:ext uri="{FF2B5EF4-FFF2-40B4-BE49-F238E27FC236}">
                        <a16:creationId xmlns:a16="http://schemas.microsoft.com/office/drawing/2014/main" id="{F84C48AF-C0B3-4DC9-A87C-83E8D5E1DFC1}"/>
                      </a:ext>
                    </a:extLst>
                  </p:cNvPr>
                  <p:cNvGrpSpPr/>
                  <p:nvPr/>
                </p:nvGrpSpPr>
                <p:grpSpPr>
                  <a:xfrm>
                    <a:off x="1854200" y="3187700"/>
                    <a:ext cx="965200" cy="241300"/>
                    <a:chOff x="889000" y="3187700"/>
                    <a:chExt cx="965200" cy="241300"/>
                  </a:xfrm>
                  <a:grpFill/>
                </p:grpSpPr>
                <p:sp>
                  <p:nvSpPr>
                    <p:cNvPr id="428" name="矩形 427">
                      <a:extLst>
                        <a:ext uri="{FF2B5EF4-FFF2-40B4-BE49-F238E27FC236}">
                          <a16:creationId xmlns:a16="http://schemas.microsoft.com/office/drawing/2014/main" id="{28768472-9875-4015-9BBA-CD8C664A7719}"/>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29" name="矩形 428">
                      <a:extLst>
                        <a:ext uri="{FF2B5EF4-FFF2-40B4-BE49-F238E27FC236}">
                          <a16:creationId xmlns:a16="http://schemas.microsoft.com/office/drawing/2014/main" id="{A16B9C13-02ED-45D0-BF5D-254308DF9999}"/>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30" name="矩形 429">
                      <a:extLst>
                        <a:ext uri="{FF2B5EF4-FFF2-40B4-BE49-F238E27FC236}">
                          <a16:creationId xmlns:a16="http://schemas.microsoft.com/office/drawing/2014/main" id="{C83418E3-0BAA-40AF-9B6F-8EBD430813AC}"/>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31" name="矩形 430">
                      <a:extLst>
                        <a:ext uri="{FF2B5EF4-FFF2-40B4-BE49-F238E27FC236}">
                          <a16:creationId xmlns:a16="http://schemas.microsoft.com/office/drawing/2014/main" id="{1AF8DA7E-E98A-4102-93E3-B23E87B33019}"/>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391" name="群組 390">
                  <a:extLst>
                    <a:ext uri="{FF2B5EF4-FFF2-40B4-BE49-F238E27FC236}">
                      <a16:creationId xmlns:a16="http://schemas.microsoft.com/office/drawing/2014/main" id="{4A671247-25F0-43AD-B1F7-90255019096C}"/>
                    </a:ext>
                  </a:extLst>
                </p:cNvPr>
                <p:cNvGrpSpPr/>
                <p:nvPr/>
              </p:nvGrpSpPr>
              <p:grpSpPr>
                <a:xfrm>
                  <a:off x="889000" y="2501899"/>
                  <a:ext cx="1930400" cy="711200"/>
                  <a:chOff x="889000" y="2501899"/>
                  <a:chExt cx="1930400" cy="711200"/>
                </a:xfrm>
                <a:grpFill/>
              </p:grpSpPr>
              <p:grpSp>
                <p:nvGrpSpPr>
                  <p:cNvPr id="392" name="群組 391">
                    <a:extLst>
                      <a:ext uri="{FF2B5EF4-FFF2-40B4-BE49-F238E27FC236}">
                        <a16:creationId xmlns:a16="http://schemas.microsoft.com/office/drawing/2014/main" id="{6E251061-6AA3-4D32-B71B-EAAA1270EB19}"/>
                      </a:ext>
                    </a:extLst>
                  </p:cNvPr>
                  <p:cNvGrpSpPr/>
                  <p:nvPr/>
                </p:nvGrpSpPr>
                <p:grpSpPr>
                  <a:xfrm>
                    <a:off x="889000" y="2971799"/>
                    <a:ext cx="1930400" cy="241300"/>
                    <a:chOff x="889000" y="3187700"/>
                    <a:chExt cx="1930400" cy="241300"/>
                  </a:xfrm>
                  <a:grpFill/>
                </p:grpSpPr>
                <p:grpSp>
                  <p:nvGrpSpPr>
                    <p:cNvPr id="416" name="群組 415">
                      <a:extLst>
                        <a:ext uri="{FF2B5EF4-FFF2-40B4-BE49-F238E27FC236}">
                          <a16:creationId xmlns:a16="http://schemas.microsoft.com/office/drawing/2014/main" id="{24598095-6849-43A6-9667-15B9CD298D95}"/>
                        </a:ext>
                      </a:extLst>
                    </p:cNvPr>
                    <p:cNvGrpSpPr/>
                    <p:nvPr/>
                  </p:nvGrpSpPr>
                  <p:grpSpPr>
                    <a:xfrm>
                      <a:off x="889000" y="3187700"/>
                      <a:ext cx="965200" cy="241300"/>
                      <a:chOff x="889000" y="3187700"/>
                      <a:chExt cx="965200" cy="241300"/>
                    </a:xfrm>
                    <a:grpFill/>
                  </p:grpSpPr>
                  <p:sp>
                    <p:nvSpPr>
                      <p:cNvPr id="422" name="矩形 421">
                        <a:extLst>
                          <a:ext uri="{FF2B5EF4-FFF2-40B4-BE49-F238E27FC236}">
                            <a16:creationId xmlns:a16="http://schemas.microsoft.com/office/drawing/2014/main" id="{5D83C0AF-B3B4-4936-BFB7-CE2A39E578E8}"/>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23" name="矩形 422">
                        <a:extLst>
                          <a:ext uri="{FF2B5EF4-FFF2-40B4-BE49-F238E27FC236}">
                            <a16:creationId xmlns:a16="http://schemas.microsoft.com/office/drawing/2014/main" id="{CBE00733-4520-4C07-992A-F701133CABFB}"/>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24" name="矩形 423">
                        <a:extLst>
                          <a:ext uri="{FF2B5EF4-FFF2-40B4-BE49-F238E27FC236}">
                            <a16:creationId xmlns:a16="http://schemas.microsoft.com/office/drawing/2014/main" id="{858CBE8A-1096-4138-A73E-CEA76721B7F8}"/>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25" name="矩形 424">
                        <a:extLst>
                          <a:ext uri="{FF2B5EF4-FFF2-40B4-BE49-F238E27FC236}">
                            <a16:creationId xmlns:a16="http://schemas.microsoft.com/office/drawing/2014/main" id="{9446BDC9-0CA4-4942-AAB9-808C234736A4}"/>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417" name="群組 416">
                      <a:extLst>
                        <a:ext uri="{FF2B5EF4-FFF2-40B4-BE49-F238E27FC236}">
                          <a16:creationId xmlns:a16="http://schemas.microsoft.com/office/drawing/2014/main" id="{BD816912-7B31-4BFD-9C4D-DEA60FC3AD01}"/>
                        </a:ext>
                      </a:extLst>
                    </p:cNvPr>
                    <p:cNvGrpSpPr/>
                    <p:nvPr/>
                  </p:nvGrpSpPr>
                  <p:grpSpPr>
                    <a:xfrm>
                      <a:off x="1854200" y="3187700"/>
                      <a:ext cx="965200" cy="241300"/>
                      <a:chOff x="889000" y="3187700"/>
                      <a:chExt cx="965200" cy="241300"/>
                    </a:xfrm>
                    <a:grpFill/>
                  </p:grpSpPr>
                  <p:sp>
                    <p:nvSpPr>
                      <p:cNvPr id="418" name="矩形 417">
                        <a:extLst>
                          <a:ext uri="{FF2B5EF4-FFF2-40B4-BE49-F238E27FC236}">
                            <a16:creationId xmlns:a16="http://schemas.microsoft.com/office/drawing/2014/main" id="{AF6F7BEF-29C6-43AF-8217-7A19A3913C35}"/>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19" name="矩形 418">
                        <a:extLst>
                          <a:ext uri="{FF2B5EF4-FFF2-40B4-BE49-F238E27FC236}">
                            <a16:creationId xmlns:a16="http://schemas.microsoft.com/office/drawing/2014/main" id="{79F66402-45F7-40F1-8EE1-B7C31C351953}"/>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20" name="矩形 419">
                        <a:extLst>
                          <a:ext uri="{FF2B5EF4-FFF2-40B4-BE49-F238E27FC236}">
                            <a16:creationId xmlns:a16="http://schemas.microsoft.com/office/drawing/2014/main" id="{A09C9134-4A0B-4A1B-9696-45B382586A00}"/>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21" name="矩形 420">
                        <a:extLst>
                          <a:ext uri="{FF2B5EF4-FFF2-40B4-BE49-F238E27FC236}">
                            <a16:creationId xmlns:a16="http://schemas.microsoft.com/office/drawing/2014/main" id="{08FEA63A-C59E-419D-B831-0D4E1ACDBA06}"/>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393" name="群組 392">
                    <a:extLst>
                      <a:ext uri="{FF2B5EF4-FFF2-40B4-BE49-F238E27FC236}">
                        <a16:creationId xmlns:a16="http://schemas.microsoft.com/office/drawing/2014/main" id="{5F525748-CD63-4EEF-8034-121C76B47268}"/>
                      </a:ext>
                    </a:extLst>
                  </p:cNvPr>
                  <p:cNvGrpSpPr/>
                  <p:nvPr/>
                </p:nvGrpSpPr>
                <p:grpSpPr>
                  <a:xfrm>
                    <a:off x="889000" y="2501899"/>
                    <a:ext cx="1930400" cy="482600"/>
                    <a:chOff x="889000" y="2501899"/>
                    <a:chExt cx="1930400" cy="482600"/>
                  </a:xfrm>
                  <a:grpFill/>
                </p:grpSpPr>
                <p:grpSp>
                  <p:nvGrpSpPr>
                    <p:cNvPr id="394" name="群組 393">
                      <a:extLst>
                        <a:ext uri="{FF2B5EF4-FFF2-40B4-BE49-F238E27FC236}">
                          <a16:creationId xmlns:a16="http://schemas.microsoft.com/office/drawing/2014/main" id="{6EC5C976-CE52-4A06-82ED-834A4220C875}"/>
                        </a:ext>
                      </a:extLst>
                    </p:cNvPr>
                    <p:cNvGrpSpPr/>
                    <p:nvPr/>
                  </p:nvGrpSpPr>
                  <p:grpSpPr>
                    <a:xfrm>
                      <a:off x="889000" y="2743199"/>
                      <a:ext cx="1930400" cy="241300"/>
                      <a:chOff x="889000" y="3187700"/>
                      <a:chExt cx="1930400" cy="241300"/>
                    </a:xfrm>
                    <a:grpFill/>
                  </p:grpSpPr>
                  <p:grpSp>
                    <p:nvGrpSpPr>
                      <p:cNvPr id="406" name="群組 405">
                        <a:extLst>
                          <a:ext uri="{FF2B5EF4-FFF2-40B4-BE49-F238E27FC236}">
                            <a16:creationId xmlns:a16="http://schemas.microsoft.com/office/drawing/2014/main" id="{E6ACBA2A-09B6-4C30-9AC8-07D7F845CB0F}"/>
                          </a:ext>
                        </a:extLst>
                      </p:cNvPr>
                      <p:cNvGrpSpPr/>
                      <p:nvPr/>
                    </p:nvGrpSpPr>
                    <p:grpSpPr>
                      <a:xfrm>
                        <a:off x="889000" y="3187700"/>
                        <a:ext cx="965200" cy="241300"/>
                        <a:chOff x="889000" y="3187700"/>
                        <a:chExt cx="965200" cy="241300"/>
                      </a:xfrm>
                      <a:grpFill/>
                    </p:grpSpPr>
                    <p:sp>
                      <p:nvSpPr>
                        <p:cNvPr id="412" name="矩形 411">
                          <a:extLst>
                            <a:ext uri="{FF2B5EF4-FFF2-40B4-BE49-F238E27FC236}">
                              <a16:creationId xmlns:a16="http://schemas.microsoft.com/office/drawing/2014/main" id="{67EE4B76-C79F-454D-A7D0-C963E1F54CCD}"/>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13" name="矩形 412">
                          <a:extLst>
                            <a:ext uri="{FF2B5EF4-FFF2-40B4-BE49-F238E27FC236}">
                              <a16:creationId xmlns:a16="http://schemas.microsoft.com/office/drawing/2014/main" id="{88371192-B707-4469-9E2C-A8BA42319EE1}"/>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14" name="矩形 413">
                          <a:extLst>
                            <a:ext uri="{FF2B5EF4-FFF2-40B4-BE49-F238E27FC236}">
                              <a16:creationId xmlns:a16="http://schemas.microsoft.com/office/drawing/2014/main" id="{98C92E87-D5D6-476F-AF32-43C57290567F}"/>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15" name="矩形 414">
                          <a:extLst>
                            <a:ext uri="{FF2B5EF4-FFF2-40B4-BE49-F238E27FC236}">
                              <a16:creationId xmlns:a16="http://schemas.microsoft.com/office/drawing/2014/main" id="{CC445F62-E281-4A76-84AF-39F2A0644834}"/>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407" name="群組 406">
                        <a:extLst>
                          <a:ext uri="{FF2B5EF4-FFF2-40B4-BE49-F238E27FC236}">
                            <a16:creationId xmlns:a16="http://schemas.microsoft.com/office/drawing/2014/main" id="{674F198B-7CEE-4256-82AC-E710A7C60247}"/>
                          </a:ext>
                        </a:extLst>
                      </p:cNvPr>
                      <p:cNvGrpSpPr/>
                      <p:nvPr/>
                    </p:nvGrpSpPr>
                    <p:grpSpPr>
                      <a:xfrm>
                        <a:off x="1854200" y="3187700"/>
                        <a:ext cx="965200" cy="241300"/>
                        <a:chOff x="889000" y="3187700"/>
                        <a:chExt cx="965200" cy="241300"/>
                      </a:xfrm>
                      <a:grpFill/>
                    </p:grpSpPr>
                    <p:sp>
                      <p:nvSpPr>
                        <p:cNvPr id="408" name="矩形 407">
                          <a:extLst>
                            <a:ext uri="{FF2B5EF4-FFF2-40B4-BE49-F238E27FC236}">
                              <a16:creationId xmlns:a16="http://schemas.microsoft.com/office/drawing/2014/main" id="{21851950-05D3-402B-9FA5-8A3B62E496FE}"/>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09" name="矩形 408">
                          <a:extLst>
                            <a:ext uri="{FF2B5EF4-FFF2-40B4-BE49-F238E27FC236}">
                              <a16:creationId xmlns:a16="http://schemas.microsoft.com/office/drawing/2014/main" id="{B5CCB4A7-9DDE-4CD0-A2A0-BD50E0F449D3}"/>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10" name="矩形 409">
                          <a:extLst>
                            <a:ext uri="{FF2B5EF4-FFF2-40B4-BE49-F238E27FC236}">
                              <a16:creationId xmlns:a16="http://schemas.microsoft.com/office/drawing/2014/main" id="{7A4878F5-04CC-4986-AB7C-5BBA6C845EF6}"/>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11" name="矩形 410">
                          <a:extLst>
                            <a:ext uri="{FF2B5EF4-FFF2-40B4-BE49-F238E27FC236}">
                              <a16:creationId xmlns:a16="http://schemas.microsoft.com/office/drawing/2014/main" id="{A83030D0-36D2-46F3-B48B-E9CB9E543C86}"/>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395" name="群組 394">
                      <a:extLst>
                        <a:ext uri="{FF2B5EF4-FFF2-40B4-BE49-F238E27FC236}">
                          <a16:creationId xmlns:a16="http://schemas.microsoft.com/office/drawing/2014/main" id="{8DC06BC4-91E2-47F4-BC41-A5E2555486FD}"/>
                        </a:ext>
                      </a:extLst>
                    </p:cNvPr>
                    <p:cNvGrpSpPr/>
                    <p:nvPr/>
                  </p:nvGrpSpPr>
                  <p:grpSpPr>
                    <a:xfrm>
                      <a:off x="889000" y="2501899"/>
                      <a:ext cx="1930400" cy="241300"/>
                      <a:chOff x="889000" y="3187700"/>
                      <a:chExt cx="1930400" cy="241300"/>
                    </a:xfrm>
                    <a:grpFill/>
                  </p:grpSpPr>
                  <p:grpSp>
                    <p:nvGrpSpPr>
                      <p:cNvPr id="396" name="群組 395">
                        <a:extLst>
                          <a:ext uri="{FF2B5EF4-FFF2-40B4-BE49-F238E27FC236}">
                            <a16:creationId xmlns:a16="http://schemas.microsoft.com/office/drawing/2014/main" id="{7E312653-6535-4B1D-BE00-CEA816394403}"/>
                          </a:ext>
                        </a:extLst>
                      </p:cNvPr>
                      <p:cNvGrpSpPr/>
                      <p:nvPr/>
                    </p:nvGrpSpPr>
                    <p:grpSpPr>
                      <a:xfrm>
                        <a:off x="889000" y="3187700"/>
                        <a:ext cx="965200" cy="241300"/>
                        <a:chOff x="889000" y="3187700"/>
                        <a:chExt cx="965200" cy="241300"/>
                      </a:xfrm>
                      <a:grpFill/>
                    </p:grpSpPr>
                    <p:sp>
                      <p:nvSpPr>
                        <p:cNvPr id="402" name="矩形 401">
                          <a:extLst>
                            <a:ext uri="{FF2B5EF4-FFF2-40B4-BE49-F238E27FC236}">
                              <a16:creationId xmlns:a16="http://schemas.microsoft.com/office/drawing/2014/main" id="{580BAE28-05DE-4C16-A853-22C530747011}"/>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03" name="矩形 402">
                          <a:extLst>
                            <a:ext uri="{FF2B5EF4-FFF2-40B4-BE49-F238E27FC236}">
                              <a16:creationId xmlns:a16="http://schemas.microsoft.com/office/drawing/2014/main" id="{FB02DB40-2CA3-4AC7-8EF7-CFBC2CD37E98}"/>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04" name="矩形 403">
                          <a:extLst>
                            <a:ext uri="{FF2B5EF4-FFF2-40B4-BE49-F238E27FC236}">
                              <a16:creationId xmlns:a16="http://schemas.microsoft.com/office/drawing/2014/main" id="{E3AF0FF4-1084-4C63-AA2F-67065554944F}"/>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05" name="矩形 404">
                          <a:extLst>
                            <a:ext uri="{FF2B5EF4-FFF2-40B4-BE49-F238E27FC236}">
                              <a16:creationId xmlns:a16="http://schemas.microsoft.com/office/drawing/2014/main" id="{F7BBA4BB-8898-46B6-8685-638ED6246851}"/>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397" name="群組 396">
                        <a:extLst>
                          <a:ext uri="{FF2B5EF4-FFF2-40B4-BE49-F238E27FC236}">
                            <a16:creationId xmlns:a16="http://schemas.microsoft.com/office/drawing/2014/main" id="{F8B60EBA-475D-4CB0-93A0-4F969DBEA176}"/>
                          </a:ext>
                        </a:extLst>
                      </p:cNvPr>
                      <p:cNvGrpSpPr/>
                      <p:nvPr/>
                    </p:nvGrpSpPr>
                    <p:grpSpPr>
                      <a:xfrm>
                        <a:off x="1854200" y="3187700"/>
                        <a:ext cx="965200" cy="241300"/>
                        <a:chOff x="889000" y="3187700"/>
                        <a:chExt cx="965200" cy="241300"/>
                      </a:xfrm>
                      <a:grpFill/>
                    </p:grpSpPr>
                    <p:sp>
                      <p:nvSpPr>
                        <p:cNvPr id="398" name="矩形 397">
                          <a:extLst>
                            <a:ext uri="{FF2B5EF4-FFF2-40B4-BE49-F238E27FC236}">
                              <a16:creationId xmlns:a16="http://schemas.microsoft.com/office/drawing/2014/main" id="{F3E33B08-5440-4D22-A1DE-B4BBFCC83D00}"/>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99" name="矩形 398">
                          <a:extLst>
                            <a:ext uri="{FF2B5EF4-FFF2-40B4-BE49-F238E27FC236}">
                              <a16:creationId xmlns:a16="http://schemas.microsoft.com/office/drawing/2014/main" id="{0002A044-F28C-4291-8183-BE99C506C0ED}"/>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00" name="矩形 399">
                          <a:extLst>
                            <a:ext uri="{FF2B5EF4-FFF2-40B4-BE49-F238E27FC236}">
                              <a16:creationId xmlns:a16="http://schemas.microsoft.com/office/drawing/2014/main" id="{4F4CD217-C4E0-40D4-93B8-F2364DB6F5F6}"/>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01" name="矩形 400">
                          <a:extLst>
                            <a:ext uri="{FF2B5EF4-FFF2-40B4-BE49-F238E27FC236}">
                              <a16:creationId xmlns:a16="http://schemas.microsoft.com/office/drawing/2014/main" id="{4FB23C73-72D3-4AD6-9719-3497A2A5814C}"/>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grpSp>
          </p:grpSp>
        </p:grpSp>
      </p:grpSp>
      <mc:AlternateContent xmlns:mc="http://schemas.openxmlformats.org/markup-compatibility/2006" xmlns:a14="http://schemas.microsoft.com/office/drawing/2010/main">
        <mc:Choice Requires="a14">
          <p:sp>
            <p:nvSpPr>
              <p:cNvPr id="484" name="文字方塊 483">
                <a:extLst>
                  <a:ext uri="{FF2B5EF4-FFF2-40B4-BE49-F238E27FC236}">
                    <a16:creationId xmlns:a16="http://schemas.microsoft.com/office/drawing/2014/main" id="{CB455947-0B18-4AE8-AD14-1D418FF5C6C9}"/>
                  </a:ext>
                </a:extLst>
              </p:cNvPr>
              <p:cNvSpPr txBox="1"/>
              <p:nvPr/>
            </p:nvSpPr>
            <p:spPr>
              <a:xfrm>
                <a:off x="9220201" y="6223002"/>
                <a:ext cx="571498" cy="523220"/>
              </a:xfrm>
              <a:prstGeom prst="rect">
                <a:avLst/>
              </a:prstGeom>
              <a:noFill/>
            </p:spPr>
            <p:txBody>
              <a:bodyPr wrap="square">
                <a:spAutoFit/>
              </a:bodyPr>
              <a:lstStyle/>
              <a:p>
                <a14:m>
                  <m:oMath xmlns:m="http://schemas.openxmlformats.org/officeDocument/2006/math">
                    <m:sSub>
                      <m:sSubPr>
                        <m:ctrlPr>
                          <a:rPr lang="en-US" altLang="zh-TW" sz="2800" b="1" i="1" smtClean="0">
                            <a:solidFill>
                              <a:srgbClr val="FF0000"/>
                            </a:solidFill>
                            <a:latin typeface="Cambria Math" panose="02040503050406030204" pitchFamily="18" charset="0"/>
                          </a:rPr>
                        </m:ctrlPr>
                      </m:sSubPr>
                      <m:e>
                        <m:r>
                          <a:rPr lang="en-US" altLang="zh-TW" sz="2800" b="1" i="1" smtClean="0">
                            <a:solidFill>
                              <a:srgbClr val="FF0000"/>
                            </a:solidFill>
                            <a:latin typeface="Cambria Math" panose="02040503050406030204" pitchFamily="18" charset="0"/>
                          </a:rPr>
                          <m:t>𝒛</m:t>
                        </m:r>
                      </m:e>
                      <m:sub>
                        <m:r>
                          <a:rPr lang="en-US" altLang="zh-TW" sz="2800" b="1" i="1" smtClean="0">
                            <a:solidFill>
                              <a:srgbClr val="FF0000"/>
                            </a:solidFill>
                            <a:latin typeface="Cambria Math" panose="02040503050406030204" pitchFamily="18" charset="0"/>
                          </a:rPr>
                          <m:t>𝒊</m:t>
                        </m:r>
                      </m:sub>
                    </m:sSub>
                  </m:oMath>
                </a14:m>
                <a:r>
                  <a:rPr lang="zh-TW" altLang="en-US" sz="2800" b="1">
                    <a:solidFill>
                      <a:srgbClr val="FF0000"/>
                    </a:solidFill>
                  </a:rPr>
                  <a:t> </a:t>
                </a:r>
              </a:p>
            </p:txBody>
          </p:sp>
        </mc:Choice>
        <mc:Fallback xmlns="">
          <p:sp>
            <p:nvSpPr>
              <p:cNvPr id="484" name="文字方塊 483">
                <a:extLst>
                  <a:ext uri="{FF2B5EF4-FFF2-40B4-BE49-F238E27FC236}">
                    <a16:creationId xmlns:a16="http://schemas.microsoft.com/office/drawing/2014/main" id="{CB455947-0B18-4AE8-AD14-1D418FF5C6C9}"/>
                  </a:ext>
                </a:extLst>
              </p:cNvPr>
              <p:cNvSpPr txBox="1">
                <a:spLocks noRot="1" noChangeAspect="1" noMove="1" noResize="1" noEditPoints="1" noAdjustHandles="1" noChangeArrowheads="1" noChangeShapeType="1" noTextEdit="1"/>
              </p:cNvSpPr>
              <p:nvPr/>
            </p:nvSpPr>
            <p:spPr>
              <a:xfrm>
                <a:off x="9220201" y="6223002"/>
                <a:ext cx="571498" cy="523220"/>
              </a:xfrm>
              <a:prstGeom prst="rect">
                <a:avLst/>
              </a:prstGeom>
              <a:blipFill>
                <a:blip r:embed="rId5"/>
                <a:stretch>
                  <a:fillRect/>
                </a:stretch>
              </a:blipFill>
            </p:spPr>
            <p:txBody>
              <a:bodyPr/>
              <a:lstStyle/>
              <a:p>
                <a:r>
                  <a:rPr lang="zh-TW" altLang="en-US">
                    <a:noFill/>
                  </a:rPr>
                  <a:t> </a:t>
                </a:r>
              </a:p>
            </p:txBody>
          </p:sp>
        </mc:Fallback>
      </mc:AlternateContent>
      <p:sp>
        <p:nvSpPr>
          <p:cNvPr id="485" name="左大括弧 484">
            <a:extLst>
              <a:ext uri="{FF2B5EF4-FFF2-40B4-BE49-F238E27FC236}">
                <a16:creationId xmlns:a16="http://schemas.microsoft.com/office/drawing/2014/main" id="{B697CD77-AD9D-493E-943C-77657522B28B}"/>
              </a:ext>
            </a:extLst>
          </p:cNvPr>
          <p:cNvSpPr/>
          <p:nvPr/>
        </p:nvSpPr>
        <p:spPr>
          <a:xfrm>
            <a:off x="1050250" y="4066709"/>
            <a:ext cx="461050" cy="1854202"/>
          </a:xfrm>
          <a:prstGeom prst="leftBrace">
            <a:avLst>
              <a:gd name="adj1" fmla="val 66666"/>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TW" altLang="en-US"/>
          </a:p>
        </p:txBody>
      </p:sp>
      <mc:AlternateContent xmlns:mc="http://schemas.openxmlformats.org/markup-compatibility/2006">
        <mc:Choice xmlns:a14="http://schemas.microsoft.com/office/drawing/2010/main" Requires="a14">
          <p:sp>
            <p:nvSpPr>
              <p:cNvPr id="486" name="文字方塊 485">
                <a:extLst>
                  <a:ext uri="{FF2B5EF4-FFF2-40B4-BE49-F238E27FC236}">
                    <a16:creationId xmlns:a16="http://schemas.microsoft.com/office/drawing/2014/main" id="{5DC61D57-C7F0-49FF-B1D3-34323F9E6BAB}"/>
                  </a:ext>
                </a:extLst>
              </p:cNvPr>
              <p:cNvSpPr txBox="1"/>
              <p:nvPr/>
            </p:nvSpPr>
            <p:spPr>
              <a:xfrm>
                <a:off x="571500" y="4790609"/>
                <a:ext cx="360996" cy="461665"/>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altLang="zh-TW" sz="2400" b="1" i="1" smtClean="0">
                          <a:solidFill>
                            <a:schemeClr val="tx1"/>
                          </a:solidFill>
                          <a:latin typeface="Cambria Math" panose="02040503050406030204" pitchFamily="18" charset="0"/>
                        </a:rPr>
                        <m:t>𝑭</m:t>
                      </m:r>
                    </m:oMath>
                  </m:oMathPara>
                </a14:m>
                <a:endParaRPr lang="zh-TW" altLang="en-US" sz="2400" b="1"/>
              </a:p>
            </p:txBody>
          </p:sp>
        </mc:Choice>
        <mc:Fallback>
          <p:sp>
            <p:nvSpPr>
              <p:cNvPr id="486" name="文字方塊 485">
                <a:extLst>
                  <a:ext uri="{FF2B5EF4-FFF2-40B4-BE49-F238E27FC236}">
                    <a16:creationId xmlns:a16="http://schemas.microsoft.com/office/drawing/2014/main" id="{5DC61D57-C7F0-49FF-B1D3-34323F9E6BAB}"/>
                  </a:ext>
                </a:extLst>
              </p:cNvPr>
              <p:cNvSpPr txBox="1">
                <a:spLocks noRot="1" noChangeAspect="1" noMove="1" noResize="1" noEditPoints="1" noAdjustHandles="1" noChangeArrowheads="1" noChangeShapeType="1" noTextEdit="1"/>
              </p:cNvSpPr>
              <p:nvPr/>
            </p:nvSpPr>
            <p:spPr>
              <a:xfrm>
                <a:off x="571500" y="4790609"/>
                <a:ext cx="360996" cy="461665"/>
              </a:xfrm>
              <a:prstGeom prst="rect">
                <a:avLst/>
              </a:prstGeom>
              <a:blipFill>
                <a:blip r:embed="rId6"/>
                <a:stretch>
                  <a:fillRect l="-5085" r="-8475"/>
                </a:stretch>
              </a:blipFill>
            </p:spPr>
            <p:txBody>
              <a:bodyPr/>
              <a:lstStyle/>
              <a:p>
                <a:r>
                  <a:rPr lang="zh-TW" altLang="en-US">
                    <a:noFill/>
                  </a:rPr>
                  <a:t> </a:t>
                </a:r>
              </a:p>
            </p:txBody>
          </p:sp>
        </mc:Fallback>
      </mc:AlternateContent>
      <p:sp>
        <p:nvSpPr>
          <p:cNvPr id="487" name="左大括弧 486">
            <a:extLst>
              <a:ext uri="{FF2B5EF4-FFF2-40B4-BE49-F238E27FC236}">
                <a16:creationId xmlns:a16="http://schemas.microsoft.com/office/drawing/2014/main" id="{5B8E3758-AD96-4A2A-AD31-AC357DBD48EF}"/>
              </a:ext>
            </a:extLst>
          </p:cNvPr>
          <p:cNvSpPr/>
          <p:nvPr/>
        </p:nvSpPr>
        <p:spPr>
          <a:xfrm rot="10800000">
            <a:off x="10410150" y="3225798"/>
            <a:ext cx="613450" cy="2997203"/>
          </a:xfrm>
          <a:prstGeom prst="leftBrace">
            <a:avLst>
              <a:gd name="adj1" fmla="val 45963"/>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TW" altLang="en-US"/>
          </a:p>
        </p:txBody>
      </p:sp>
      <mc:AlternateContent xmlns:mc="http://schemas.openxmlformats.org/markup-compatibility/2006">
        <mc:Choice xmlns:a14="http://schemas.microsoft.com/office/drawing/2010/main" Requires="a14">
          <p:sp>
            <p:nvSpPr>
              <p:cNvPr id="489" name="文字方塊 488">
                <a:extLst>
                  <a:ext uri="{FF2B5EF4-FFF2-40B4-BE49-F238E27FC236}">
                    <a16:creationId xmlns:a16="http://schemas.microsoft.com/office/drawing/2014/main" id="{A2EDE376-EEB5-4747-85AB-05C6F8EF63A9}"/>
                  </a:ext>
                </a:extLst>
              </p:cNvPr>
              <p:cNvSpPr txBox="1"/>
              <p:nvPr/>
            </p:nvSpPr>
            <p:spPr>
              <a:xfrm>
                <a:off x="11023600" y="4557547"/>
                <a:ext cx="1143773" cy="461665"/>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p>
                        <m:sSupPr>
                          <m:ctrlPr>
                            <a:rPr lang="en-US" altLang="zh-TW" sz="2400" b="1" i="1" smtClean="0">
                              <a:solidFill>
                                <a:schemeClr val="tx1"/>
                              </a:solidFill>
                              <a:latin typeface="Cambria Math" panose="02040503050406030204" pitchFamily="18" charset="0"/>
                            </a:rPr>
                          </m:ctrlPr>
                        </m:sSupPr>
                        <m:e>
                          <m:r>
                            <a:rPr lang="en-US" altLang="zh-TW" sz="2400" b="1" i="1" smtClean="0">
                              <a:solidFill>
                                <a:schemeClr val="tx1"/>
                              </a:solidFill>
                              <a:latin typeface="Cambria Math" panose="02040503050406030204" pitchFamily="18" charset="0"/>
                            </a:rPr>
                            <m:t>𝑭</m:t>
                          </m:r>
                        </m:e>
                        <m:sup>
                          <m:r>
                            <a:rPr lang="en-US" altLang="zh-TW" sz="2400" b="1" i="1" smtClean="0">
                              <a:solidFill>
                                <a:schemeClr val="tx1"/>
                              </a:solidFill>
                              <a:latin typeface="Cambria Math" panose="02040503050406030204" pitchFamily="18" charset="0"/>
                            </a:rPr>
                            <m:t>′</m:t>
                          </m:r>
                        </m:sup>
                      </m:sSup>
                      <m:r>
                        <a:rPr lang="en-US" altLang="zh-TW" sz="2400" b="1" i="1" smtClean="0">
                          <a:solidFill>
                            <a:schemeClr val="tx1"/>
                          </a:solidFill>
                          <a:latin typeface="Cambria Math" panose="02040503050406030204" pitchFamily="18" charset="0"/>
                        </a:rPr>
                        <m:t>&gt;</m:t>
                      </m:r>
                      <m:r>
                        <a:rPr lang="en-US" altLang="zh-TW" sz="2400" b="1" i="1" smtClean="0">
                          <a:solidFill>
                            <a:schemeClr val="tx1"/>
                          </a:solidFill>
                          <a:latin typeface="Cambria Math" panose="02040503050406030204" pitchFamily="18" charset="0"/>
                        </a:rPr>
                        <m:t>𝑭</m:t>
                      </m:r>
                    </m:oMath>
                  </m:oMathPara>
                </a14:m>
                <a:endParaRPr lang="zh-TW" altLang="en-US" sz="2400" b="1"/>
              </a:p>
            </p:txBody>
          </p:sp>
        </mc:Choice>
        <mc:Fallback>
          <p:sp>
            <p:nvSpPr>
              <p:cNvPr id="489" name="文字方塊 488">
                <a:extLst>
                  <a:ext uri="{FF2B5EF4-FFF2-40B4-BE49-F238E27FC236}">
                    <a16:creationId xmlns:a16="http://schemas.microsoft.com/office/drawing/2014/main" id="{A2EDE376-EEB5-4747-85AB-05C6F8EF63A9}"/>
                  </a:ext>
                </a:extLst>
              </p:cNvPr>
              <p:cNvSpPr txBox="1">
                <a:spLocks noRot="1" noChangeAspect="1" noMove="1" noResize="1" noEditPoints="1" noAdjustHandles="1" noChangeArrowheads="1" noChangeShapeType="1" noTextEdit="1"/>
              </p:cNvSpPr>
              <p:nvPr/>
            </p:nvSpPr>
            <p:spPr>
              <a:xfrm>
                <a:off x="11023600" y="4557547"/>
                <a:ext cx="1143773" cy="461665"/>
              </a:xfrm>
              <a:prstGeom prst="rect">
                <a:avLst/>
              </a:prstGeom>
              <a:blipFill>
                <a:blip r:embed="rId7"/>
                <a:stretch>
                  <a:fillRect/>
                </a:stretch>
              </a:blipFill>
            </p:spPr>
            <p:txBody>
              <a:bodyPr/>
              <a:lstStyle/>
              <a:p>
                <a:r>
                  <a:rPr lang="zh-TW" altLang="en-US">
                    <a:noFill/>
                  </a:rPr>
                  <a:t> </a:t>
                </a:r>
              </a:p>
            </p:txBody>
          </p:sp>
        </mc:Fallback>
      </mc:AlternateContent>
      <p:grpSp>
        <p:nvGrpSpPr>
          <p:cNvPr id="493" name="群組 492">
            <a:extLst>
              <a:ext uri="{FF2B5EF4-FFF2-40B4-BE49-F238E27FC236}">
                <a16:creationId xmlns:a16="http://schemas.microsoft.com/office/drawing/2014/main" id="{8587539A-DAD0-4BE4-8A05-36C6148F0DC4}"/>
              </a:ext>
            </a:extLst>
          </p:cNvPr>
          <p:cNvGrpSpPr/>
          <p:nvPr/>
        </p:nvGrpSpPr>
        <p:grpSpPr>
          <a:xfrm>
            <a:off x="4508500" y="4253909"/>
            <a:ext cx="2857500" cy="1283293"/>
            <a:chOff x="4660900" y="4559299"/>
            <a:chExt cx="2857500" cy="1283293"/>
          </a:xfrm>
        </p:grpSpPr>
        <p:sp>
          <p:nvSpPr>
            <p:cNvPr id="491" name="箭號: 向右 490">
              <a:extLst>
                <a:ext uri="{FF2B5EF4-FFF2-40B4-BE49-F238E27FC236}">
                  <a16:creationId xmlns:a16="http://schemas.microsoft.com/office/drawing/2014/main" id="{2672865F-29F4-4843-800A-C97CB2323ED3}"/>
                </a:ext>
              </a:extLst>
            </p:cNvPr>
            <p:cNvSpPr/>
            <p:nvPr/>
          </p:nvSpPr>
          <p:spPr>
            <a:xfrm>
              <a:off x="4660900" y="4559299"/>
              <a:ext cx="2857500" cy="12832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3200"/>
            </a:p>
          </p:txBody>
        </p:sp>
        <p:sp>
          <p:nvSpPr>
            <p:cNvPr id="492" name="內容版面配置區 2">
              <a:extLst>
                <a:ext uri="{FF2B5EF4-FFF2-40B4-BE49-F238E27FC236}">
                  <a16:creationId xmlns:a16="http://schemas.microsoft.com/office/drawing/2014/main" id="{8D735F58-25B2-4931-9792-6B8FA6253002}"/>
                </a:ext>
              </a:extLst>
            </p:cNvPr>
            <p:cNvSpPr txBox="1">
              <a:spLocks/>
            </p:cNvSpPr>
            <p:nvPr/>
          </p:nvSpPr>
          <p:spPr>
            <a:xfrm>
              <a:off x="4666288" y="4907295"/>
              <a:ext cx="2643525" cy="64260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altLang="zh-TW" sz="2000">
                  <a:solidFill>
                    <a:schemeClr val="bg1"/>
                  </a:solidFill>
                </a:rPr>
                <a:t>Fully Connected Layer</a:t>
              </a:r>
              <a:endParaRPr lang="zh-TW" altLang="en-US" sz="2000">
                <a:solidFill>
                  <a:schemeClr val="bg1"/>
                </a:solidFill>
              </a:endParaRPr>
            </a:p>
          </p:txBody>
        </p:sp>
      </p:grpSp>
    </p:spTree>
    <p:extLst>
      <p:ext uri="{BB962C8B-B14F-4D97-AF65-F5344CB8AC3E}">
        <p14:creationId xmlns:p14="http://schemas.microsoft.com/office/powerpoint/2010/main" val="28365153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標題 1">
                <a:extLst>
                  <a:ext uri="{FF2B5EF4-FFF2-40B4-BE49-F238E27FC236}">
                    <a16:creationId xmlns:a16="http://schemas.microsoft.com/office/drawing/2014/main" id="{ECBF54D9-B37F-497B-9C1B-4EAF5CBC22FF}"/>
                  </a:ext>
                </a:extLst>
              </p:cNvPr>
              <p:cNvSpPr>
                <a:spLocks noGrp="1"/>
              </p:cNvSpPr>
              <p:nvPr>
                <p:ph type="title"/>
              </p:nvPr>
            </p:nvSpPr>
            <p:spPr/>
            <p:txBody>
              <a:bodyPr/>
              <a:lstStyle/>
              <a:p>
                <a:r>
                  <a:rPr lang="en-US" altLang="zh-TW"/>
                  <a:t>Model Architecture – The encoder  </a:t>
                </a:r>
                <a14:m>
                  <m:oMath xmlns:m="http://schemas.openxmlformats.org/officeDocument/2006/math">
                    <m:sSub>
                      <m:sSubPr>
                        <m:ctrlPr>
                          <a:rPr lang="en-US" altLang="zh-TW" sz="4400" b="0" i="1" smtClean="0">
                            <a:latin typeface="Cambria Math" panose="02040503050406030204" pitchFamily="18" charset="0"/>
                          </a:rPr>
                        </m:ctrlPr>
                      </m:sSubPr>
                      <m:e>
                        <m:r>
                          <a:rPr lang="en-US" altLang="zh-TW" sz="4400" b="0" i="1" smtClean="0">
                            <a:latin typeface="Cambria Math" panose="02040503050406030204" pitchFamily="18" charset="0"/>
                          </a:rPr>
                          <m:t>𝑓</m:t>
                        </m:r>
                      </m:e>
                      <m:sub>
                        <m:r>
                          <m:rPr>
                            <m:nor/>
                          </m:rPr>
                          <a:rPr lang="el-GR" altLang="zh-TW" sz="4400"/>
                          <m:t>θ</m:t>
                        </m:r>
                      </m:sub>
                    </m:sSub>
                  </m:oMath>
                </a14:m>
                <a:endParaRPr lang="zh-TW" altLang="en-US"/>
              </a:p>
            </p:txBody>
          </p:sp>
        </mc:Choice>
        <mc:Fallback xmlns="">
          <p:sp>
            <p:nvSpPr>
              <p:cNvPr id="2" name="標題 1">
                <a:extLst>
                  <a:ext uri="{FF2B5EF4-FFF2-40B4-BE49-F238E27FC236}">
                    <a16:creationId xmlns:a16="http://schemas.microsoft.com/office/drawing/2014/main" id="{ECBF54D9-B37F-497B-9C1B-4EAF5CBC22FF}"/>
                  </a:ext>
                </a:extLst>
              </p:cNvPr>
              <p:cNvSpPr>
                <a:spLocks noGrp="1" noRot="1" noChangeAspect="1" noMove="1" noResize="1" noEditPoints="1" noAdjustHandles="1" noChangeArrowheads="1" noChangeShapeType="1" noTextEdit="1"/>
              </p:cNvSpPr>
              <p:nvPr>
                <p:ph type="title"/>
              </p:nvPr>
            </p:nvSpPr>
            <p:spPr>
              <a:blipFill>
                <a:blip r:embed="rId2"/>
                <a:stretch>
                  <a:fillRect l="-2377"/>
                </a:stretch>
              </a:blipFill>
            </p:spPr>
            <p:txBody>
              <a:bodyPr/>
              <a:lstStyle/>
              <a:p>
                <a:r>
                  <a:rPr lang="zh-TW" altLang="en-US">
                    <a:noFill/>
                  </a:rPr>
                  <a:t> </a:t>
                </a:r>
              </a:p>
            </p:txBody>
          </p:sp>
        </mc:Fallback>
      </mc:AlternateContent>
      <p:sp>
        <p:nvSpPr>
          <p:cNvPr id="3" name="內容版面配置區 2">
            <a:extLst>
              <a:ext uri="{FF2B5EF4-FFF2-40B4-BE49-F238E27FC236}">
                <a16:creationId xmlns:a16="http://schemas.microsoft.com/office/drawing/2014/main" id="{1A2AF4BB-46E5-47FC-B8C8-F34C93003873}"/>
              </a:ext>
            </a:extLst>
          </p:cNvPr>
          <p:cNvSpPr>
            <a:spLocks noGrp="1"/>
          </p:cNvSpPr>
          <p:nvPr>
            <p:ph idx="1"/>
          </p:nvPr>
        </p:nvSpPr>
        <p:spPr/>
        <p:txBody>
          <a:bodyPr/>
          <a:lstStyle/>
          <a:p>
            <a:pPr marL="0" indent="0">
              <a:lnSpc>
                <a:spcPct val="150000"/>
              </a:lnSpc>
              <a:buNone/>
            </a:pPr>
            <a:r>
              <a:rPr lang="en-US" altLang="zh-TW"/>
              <a:t>Three components</a:t>
            </a:r>
          </a:p>
          <a:p>
            <a:pPr marL="514350" indent="-514350">
              <a:lnSpc>
                <a:spcPct val="150000"/>
              </a:lnSpc>
              <a:buAutoNum type="arabicPeriod"/>
            </a:pPr>
            <a:r>
              <a:rPr lang="en-US" altLang="zh-TW"/>
              <a:t>Input projection layer</a:t>
            </a:r>
          </a:p>
          <a:p>
            <a:pPr marL="514350" indent="-514350">
              <a:lnSpc>
                <a:spcPct val="150000"/>
              </a:lnSpc>
              <a:buAutoNum type="arabicPeriod"/>
            </a:pPr>
            <a:r>
              <a:rPr lang="en-US" altLang="zh-TW">
                <a:solidFill>
                  <a:srgbClr val="FF0000"/>
                </a:solidFill>
              </a:rPr>
              <a:t>Timestamp masking module</a:t>
            </a:r>
          </a:p>
          <a:p>
            <a:pPr marL="514350" indent="-514350">
              <a:lnSpc>
                <a:spcPct val="150000"/>
              </a:lnSpc>
              <a:buAutoNum type="arabicPeriod"/>
            </a:pPr>
            <a:r>
              <a:rPr lang="en-US" altLang="zh-TW"/>
              <a:t>Dilated CNN module</a:t>
            </a:r>
          </a:p>
        </p:txBody>
      </p:sp>
      <p:pic>
        <p:nvPicPr>
          <p:cNvPr id="4" name="圖片 3">
            <a:extLst>
              <a:ext uri="{FF2B5EF4-FFF2-40B4-BE49-F238E27FC236}">
                <a16:creationId xmlns:a16="http://schemas.microsoft.com/office/drawing/2014/main" id="{6AD4B90D-0431-4E15-BDAA-8E431B64DB9B}"/>
              </a:ext>
            </a:extLst>
          </p:cNvPr>
          <p:cNvPicPr>
            <a:picLocks noChangeAspect="1"/>
          </p:cNvPicPr>
          <p:nvPr/>
        </p:nvPicPr>
        <p:blipFill>
          <a:blip r:embed="rId3"/>
          <a:stretch>
            <a:fillRect/>
          </a:stretch>
        </p:blipFill>
        <p:spPr>
          <a:xfrm>
            <a:off x="7338877" y="1540350"/>
            <a:ext cx="3291023" cy="4636613"/>
          </a:xfrm>
          <a:prstGeom prst="rect">
            <a:avLst/>
          </a:prstGeom>
        </p:spPr>
      </p:pic>
      <p:sp>
        <p:nvSpPr>
          <p:cNvPr id="5" name="矩形 4">
            <a:extLst>
              <a:ext uri="{FF2B5EF4-FFF2-40B4-BE49-F238E27FC236}">
                <a16:creationId xmlns:a16="http://schemas.microsoft.com/office/drawing/2014/main" id="{16716C8E-ADD5-48F1-86E2-0A7A8872EF65}"/>
              </a:ext>
            </a:extLst>
          </p:cNvPr>
          <p:cNvSpPr/>
          <p:nvPr/>
        </p:nvSpPr>
        <p:spPr>
          <a:xfrm>
            <a:off x="7975600" y="4711700"/>
            <a:ext cx="2260600" cy="292100"/>
          </a:xfrm>
          <a:prstGeom prst="rect">
            <a:avLst/>
          </a:prstGeom>
          <a:solidFill>
            <a:srgbClr val="FF0000">
              <a:alpha val="19000"/>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1559951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2DB228E-C1D6-4C55-AE7A-E8D22FB63BE2}"/>
              </a:ext>
            </a:extLst>
          </p:cNvPr>
          <p:cNvSpPr>
            <a:spLocks noGrp="1"/>
          </p:cNvSpPr>
          <p:nvPr>
            <p:ph type="title"/>
          </p:nvPr>
        </p:nvSpPr>
        <p:spPr>
          <a:xfrm>
            <a:off x="838200" y="42727"/>
            <a:ext cx="10515600" cy="1325563"/>
          </a:xfrm>
        </p:spPr>
        <p:txBody>
          <a:bodyPr/>
          <a:lstStyle/>
          <a:p>
            <a:r>
              <a:rPr lang="en-US" altLang="zh-TW"/>
              <a:t>Timestamp masking module</a:t>
            </a:r>
            <a:endParaRPr lang="zh-TW" altLang="en-US"/>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AAEAE894-EFDB-4698-A3A7-4EDDD0B7E7FB}"/>
                  </a:ext>
                </a:extLst>
              </p:cNvPr>
              <p:cNvSpPr>
                <a:spLocks noGrp="1"/>
              </p:cNvSpPr>
              <p:nvPr>
                <p:ph idx="1"/>
              </p:nvPr>
            </p:nvSpPr>
            <p:spPr>
              <a:xfrm>
                <a:off x="838200" y="1216028"/>
                <a:ext cx="10515600" cy="4351338"/>
              </a:xfrm>
            </p:spPr>
            <p:txBody>
              <a:bodyPr/>
              <a:lstStyle/>
              <a:p>
                <a:pPr>
                  <a:lnSpc>
                    <a:spcPct val="150000"/>
                  </a:lnSpc>
                </a:pPr>
                <a:r>
                  <a:rPr lang="en-US" altLang="zh-TW"/>
                  <a:t>Masks the latent vactor </a:t>
                </a:r>
                <a14:m>
                  <m:oMath xmlns:m="http://schemas.openxmlformats.org/officeDocument/2006/math">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𝑧</m:t>
                        </m:r>
                      </m:e>
                      <m:sub>
                        <m:r>
                          <a:rPr lang="en-US" altLang="zh-TW" b="0" i="1" smtClean="0">
                            <a:latin typeface="Cambria Math" panose="02040503050406030204" pitchFamily="18" charset="0"/>
                          </a:rPr>
                          <m:t>𝑖</m:t>
                        </m:r>
                      </m:sub>
                    </m:sSub>
                    <m:r>
                      <a:rPr lang="en-US" altLang="zh-TW" b="0" i="1" smtClean="0">
                        <a:latin typeface="Cambria Math" panose="02040503050406030204" pitchFamily="18" charset="0"/>
                      </a:rPr>
                      <m:t>={</m:t>
                    </m:r>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𝑧</m:t>
                        </m:r>
                      </m:e>
                      <m:sub>
                        <m:r>
                          <a:rPr lang="en-US" altLang="zh-TW" b="0" i="1" smtClean="0">
                            <a:latin typeface="Cambria Math" panose="02040503050406030204" pitchFamily="18" charset="0"/>
                          </a:rPr>
                          <m:t>𝑖</m:t>
                        </m:r>
                        <m:r>
                          <a:rPr lang="en-US" altLang="zh-TW" b="0" i="1" smtClean="0">
                            <a:latin typeface="Cambria Math" panose="02040503050406030204" pitchFamily="18" charset="0"/>
                          </a:rPr>
                          <m:t>, </m:t>
                        </m:r>
                        <m:r>
                          <a:rPr lang="en-US" altLang="zh-TW" b="0" i="1" smtClean="0">
                            <a:latin typeface="Cambria Math" panose="02040503050406030204" pitchFamily="18" charset="0"/>
                          </a:rPr>
                          <m:t>𝑡</m:t>
                        </m:r>
                      </m:sub>
                    </m:sSub>
                    <m:r>
                      <a:rPr lang="en-US" altLang="zh-TW" b="0" i="1" smtClean="0">
                        <a:latin typeface="Cambria Math" panose="02040503050406030204" pitchFamily="18" charset="0"/>
                      </a:rPr>
                      <m:t>}</m:t>
                    </m:r>
                  </m:oMath>
                </a14:m>
                <a:r>
                  <a:rPr lang="en-US" altLang="zh-TW"/>
                  <a:t> after the Input Projection Layer along the time axis with a binary mask </a:t>
                </a:r>
                <a14:m>
                  <m:oMath xmlns:m="http://schemas.openxmlformats.org/officeDocument/2006/math">
                    <m:r>
                      <a:rPr lang="en-US" altLang="zh-TW" b="0" i="1" smtClean="0">
                        <a:latin typeface="Cambria Math" panose="02040503050406030204" pitchFamily="18" charset="0"/>
                      </a:rPr>
                      <m:t>𝑚</m:t>
                    </m:r>
                    <m:r>
                      <a:rPr lang="en-US" altLang="zh-TW" b="0" i="1" smtClean="0">
                        <a:latin typeface="Cambria Math" panose="02040503050406030204" pitchFamily="18" charset="0"/>
                        <a:ea typeface="Cambria Math" panose="02040503050406030204" pitchFamily="18" charset="0"/>
                      </a:rPr>
                      <m:t>∈</m:t>
                    </m:r>
                    <m:sSup>
                      <m:sSupPr>
                        <m:ctrlPr>
                          <a:rPr lang="en-US" altLang="zh-TW" b="0" i="1" smtClean="0">
                            <a:latin typeface="Cambria Math" panose="02040503050406030204" pitchFamily="18" charset="0"/>
                            <a:ea typeface="Cambria Math" panose="02040503050406030204" pitchFamily="18" charset="0"/>
                          </a:rPr>
                        </m:ctrlPr>
                      </m:sSupPr>
                      <m:e>
                        <m:d>
                          <m:dPr>
                            <m:begChr m:val="{"/>
                            <m:endChr m:val="}"/>
                            <m:ctrlPr>
                              <a:rPr lang="en-US" altLang="zh-TW" b="0" i="1" smtClean="0">
                                <a:latin typeface="Cambria Math" panose="02040503050406030204" pitchFamily="18" charset="0"/>
                                <a:ea typeface="Cambria Math" panose="02040503050406030204" pitchFamily="18" charset="0"/>
                              </a:rPr>
                            </m:ctrlPr>
                          </m:dPr>
                          <m:e>
                            <m:r>
                              <a:rPr lang="en-US" altLang="zh-TW" b="0" i="1" smtClean="0">
                                <a:latin typeface="Cambria Math" panose="02040503050406030204" pitchFamily="18" charset="0"/>
                                <a:ea typeface="Cambria Math" panose="02040503050406030204" pitchFamily="18" charset="0"/>
                              </a:rPr>
                              <m:t>0, 1</m:t>
                            </m:r>
                          </m:e>
                        </m:d>
                      </m:e>
                      <m:sup>
                        <m:r>
                          <a:rPr lang="en-US" altLang="zh-TW" b="0" i="1" smtClean="0">
                            <a:latin typeface="Cambria Math" panose="02040503050406030204" pitchFamily="18" charset="0"/>
                            <a:ea typeface="Cambria Math" panose="02040503050406030204" pitchFamily="18" charset="0"/>
                          </a:rPr>
                          <m:t>𝑇</m:t>
                        </m:r>
                      </m:sup>
                    </m:sSup>
                  </m:oMath>
                </a14:m>
                <a:endParaRPr lang="en-US" altLang="zh-TW" b="0">
                  <a:ea typeface="Cambria Math" panose="02040503050406030204" pitchFamily="18" charset="0"/>
                </a:endParaRPr>
              </a:p>
              <a:p>
                <a:pPr>
                  <a:lnSpc>
                    <a:spcPct val="150000"/>
                  </a:lnSpc>
                </a:pPr>
                <a:r>
                  <a:rPr lang="en-US" altLang="zh-TW"/>
                  <a:t>Bernoulli distribution with </a:t>
                </a:r>
                <a14:m>
                  <m:oMath xmlns:m="http://schemas.openxmlformats.org/officeDocument/2006/math">
                    <m:r>
                      <a:rPr lang="en-US" altLang="zh-TW" b="0" i="1" smtClean="0">
                        <a:latin typeface="Cambria Math" panose="02040503050406030204" pitchFamily="18" charset="0"/>
                      </a:rPr>
                      <m:t>𝑝</m:t>
                    </m:r>
                    <m:r>
                      <a:rPr lang="en-US" altLang="zh-TW" b="0" i="1" smtClean="0">
                        <a:latin typeface="Cambria Math" panose="02040503050406030204" pitchFamily="18" charset="0"/>
                      </a:rPr>
                      <m:t>=0.5</m:t>
                    </m:r>
                  </m:oMath>
                </a14:m>
                <a:endParaRPr lang="en-US" altLang="zh-TW"/>
              </a:p>
              <a:p>
                <a:pPr lvl="1">
                  <a:lnSpc>
                    <a:spcPct val="150000"/>
                  </a:lnSpc>
                </a:pPr>
                <a:endParaRPr lang="zh-TW" altLang="en-US"/>
              </a:p>
            </p:txBody>
          </p:sp>
        </mc:Choice>
        <mc:Fallback xmlns="">
          <p:sp>
            <p:nvSpPr>
              <p:cNvPr id="3" name="內容版面配置區 2">
                <a:extLst>
                  <a:ext uri="{FF2B5EF4-FFF2-40B4-BE49-F238E27FC236}">
                    <a16:creationId xmlns:a16="http://schemas.microsoft.com/office/drawing/2014/main" id="{AAEAE894-EFDB-4698-A3A7-4EDDD0B7E7FB}"/>
                  </a:ext>
                </a:extLst>
              </p:cNvPr>
              <p:cNvSpPr>
                <a:spLocks noGrp="1" noRot="1" noChangeAspect="1" noMove="1" noResize="1" noEditPoints="1" noAdjustHandles="1" noChangeArrowheads="1" noChangeShapeType="1" noTextEdit="1"/>
              </p:cNvSpPr>
              <p:nvPr>
                <p:ph idx="1"/>
              </p:nvPr>
            </p:nvSpPr>
            <p:spPr>
              <a:xfrm>
                <a:off x="838200" y="1216028"/>
                <a:ext cx="10515600" cy="4351338"/>
              </a:xfrm>
              <a:blipFill>
                <a:blip r:embed="rId3"/>
                <a:stretch>
                  <a:fillRect l="-1043"/>
                </a:stretch>
              </a:blipFill>
            </p:spPr>
            <p:txBody>
              <a:bodyPr/>
              <a:lstStyle/>
              <a:p>
                <a:r>
                  <a:rPr lang="zh-TW" altLang="en-US">
                    <a:noFill/>
                  </a:rPr>
                  <a:t> </a:t>
                </a:r>
              </a:p>
            </p:txBody>
          </p:sp>
        </mc:Fallback>
      </mc:AlternateContent>
      <p:grpSp>
        <p:nvGrpSpPr>
          <p:cNvPr id="4" name="群組 3">
            <a:extLst>
              <a:ext uri="{FF2B5EF4-FFF2-40B4-BE49-F238E27FC236}">
                <a16:creationId xmlns:a16="http://schemas.microsoft.com/office/drawing/2014/main" id="{E7A97A3A-5152-4973-990C-0002A3638B12}"/>
              </a:ext>
            </a:extLst>
          </p:cNvPr>
          <p:cNvGrpSpPr/>
          <p:nvPr/>
        </p:nvGrpSpPr>
        <p:grpSpPr>
          <a:xfrm>
            <a:off x="1308100" y="3337577"/>
            <a:ext cx="1930400" cy="3009904"/>
            <a:chOff x="6731002" y="3225799"/>
            <a:chExt cx="1930400" cy="3009904"/>
          </a:xfrm>
          <a:solidFill>
            <a:schemeClr val="accent5">
              <a:lumMod val="40000"/>
              <a:lumOff val="60000"/>
            </a:schemeClr>
          </a:solidFill>
        </p:grpSpPr>
        <p:grpSp>
          <p:nvGrpSpPr>
            <p:cNvPr id="5" name="群組 4">
              <a:extLst>
                <a:ext uri="{FF2B5EF4-FFF2-40B4-BE49-F238E27FC236}">
                  <a16:creationId xmlns:a16="http://schemas.microsoft.com/office/drawing/2014/main" id="{E297C41F-5D45-4757-9EF0-FAF449BF8440}"/>
                </a:ext>
              </a:extLst>
            </p:cNvPr>
            <p:cNvGrpSpPr/>
            <p:nvPr/>
          </p:nvGrpSpPr>
          <p:grpSpPr>
            <a:xfrm>
              <a:off x="6731002" y="3225799"/>
              <a:ext cx="1930400" cy="1854202"/>
              <a:chOff x="889000" y="1574798"/>
              <a:chExt cx="1930400" cy="1854202"/>
            </a:xfrm>
            <a:grpFill/>
          </p:grpSpPr>
          <p:grpSp>
            <p:nvGrpSpPr>
              <p:cNvPr id="65" name="群組 64">
                <a:extLst>
                  <a:ext uri="{FF2B5EF4-FFF2-40B4-BE49-F238E27FC236}">
                    <a16:creationId xmlns:a16="http://schemas.microsoft.com/office/drawing/2014/main" id="{D2E28372-3EB1-405A-9DF1-9646A89E5F56}"/>
                  </a:ext>
                </a:extLst>
              </p:cNvPr>
              <p:cNvGrpSpPr/>
              <p:nvPr/>
            </p:nvGrpSpPr>
            <p:grpSpPr>
              <a:xfrm>
                <a:off x="889000" y="2501899"/>
                <a:ext cx="1930400" cy="927101"/>
                <a:chOff x="889000" y="2501899"/>
                <a:chExt cx="1930400" cy="927101"/>
              </a:xfrm>
              <a:grpFill/>
            </p:grpSpPr>
            <p:grpSp>
              <p:nvGrpSpPr>
                <p:cNvPr id="113" name="群組 112">
                  <a:extLst>
                    <a:ext uri="{FF2B5EF4-FFF2-40B4-BE49-F238E27FC236}">
                      <a16:creationId xmlns:a16="http://schemas.microsoft.com/office/drawing/2014/main" id="{BE4E5B75-CDBA-451A-84D2-12606509F9EA}"/>
                    </a:ext>
                  </a:extLst>
                </p:cNvPr>
                <p:cNvGrpSpPr/>
                <p:nvPr/>
              </p:nvGrpSpPr>
              <p:grpSpPr>
                <a:xfrm>
                  <a:off x="889000" y="3187700"/>
                  <a:ext cx="1930400" cy="241300"/>
                  <a:chOff x="889000" y="3187700"/>
                  <a:chExt cx="1930400" cy="241300"/>
                </a:xfrm>
                <a:grpFill/>
              </p:grpSpPr>
              <p:grpSp>
                <p:nvGrpSpPr>
                  <p:cNvPr id="149" name="群組 148">
                    <a:extLst>
                      <a:ext uri="{FF2B5EF4-FFF2-40B4-BE49-F238E27FC236}">
                        <a16:creationId xmlns:a16="http://schemas.microsoft.com/office/drawing/2014/main" id="{EE89A444-F9CB-4C2C-BD24-741CB68D8F35}"/>
                      </a:ext>
                    </a:extLst>
                  </p:cNvPr>
                  <p:cNvGrpSpPr/>
                  <p:nvPr/>
                </p:nvGrpSpPr>
                <p:grpSpPr>
                  <a:xfrm>
                    <a:off x="889000" y="3187700"/>
                    <a:ext cx="965200" cy="241300"/>
                    <a:chOff x="889000" y="3187700"/>
                    <a:chExt cx="965200" cy="241300"/>
                  </a:xfrm>
                  <a:grpFill/>
                </p:grpSpPr>
                <p:sp>
                  <p:nvSpPr>
                    <p:cNvPr id="155" name="矩形 154">
                      <a:extLst>
                        <a:ext uri="{FF2B5EF4-FFF2-40B4-BE49-F238E27FC236}">
                          <a16:creationId xmlns:a16="http://schemas.microsoft.com/office/drawing/2014/main" id="{C27D07CE-D7D2-480A-83D6-B7D606C25311}"/>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6" name="矩形 155">
                      <a:extLst>
                        <a:ext uri="{FF2B5EF4-FFF2-40B4-BE49-F238E27FC236}">
                          <a16:creationId xmlns:a16="http://schemas.microsoft.com/office/drawing/2014/main" id="{87EEBEC3-67A0-485F-883A-5EFA5D080F1A}"/>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7" name="矩形 156">
                      <a:extLst>
                        <a:ext uri="{FF2B5EF4-FFF2-40B4-BE49-F238E27FC236}">
                          <a16:creationId xmlns:a16="http://schemas.microsoft.com/office/drawing/2014/main" id="{3A98681A-BE03-428B-91B2-C6A547C0AA5F}"/>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8" name="矩形 157">
                      <a:extLst>
                        <a:ext uri="{FF2B5EF4-FFF2-40B4-BE49-F238E27FC236}">
                          <a16:creationId xmlns:a16="http://schemas.microsoft.com/office/drawing/2014/main" id="{BB3381E7-B486-4133-B78D-0E2DDE6AB422}"/>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50" name="群組 149">
                    <a:extLst>
                      <a:ext uri="{FF2B5EF4-FFF2-40B4-BE49-F238E27FC236}">
                        <a16:creationId xmlns:a16="http://schemas.microsoft.com/office/drawing/2014/main" id="{8EFCD1AB-4AE3-4C60-AA70-B085116B5380}"/>
                      </a:ext>
                    </a:extLst>
                  </p:cNvPr>
                  <p:cNvGrpSpPr/>
                  <p:nvPr/>
                </p:nvGrpSpPr>
                <p:grpSpPr>
                  <a:xfrm>
                    <a:off x="1854200" y="3187700"/>
                    <a:ext cx="965200" cy="241300"/>
                    <a:chOff x="889000" y="3187700"/>
                    <a:chExt cx="965200" cy="241300"/>
                  </a:xfrm>
                  <a:grpFill/>
                </p:grpSpPr>
                <p:sp>
                  <p:nvSpPr>
                    <p:cNvPr id="151" name="矩形 150">
                      <a:extLst>
                        <a:ext uri="{FF2B5EF4-FFF2-40B4-BE49-F238E27FC236}">
                          <a16:creationId xmlns:a16="http://schemas.microsoft.com/office/drawing/2014/main" id="{5110DD4F-447F-4E3C-97C3-25C1C8F2B454}"/>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2" name="矩形 151">
                      <a:extLst>
                        <a:ext uri="{FF2B5EF4-FFF2-40B4-BE49-F238E27FC236}">
                          <a16:creationId xmlns:a16="http://schemas.microsoft.com/office/drawing/2014/main" id="{950E6CA0-D1DB-480B-9655-C7F9D38DFB9B}"/>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3" name="矩形 152">
                      <a:extLst>
                        <a:ext uri="{FF2B5EF4-FFF2-40B4-BE49-F238E27FC236}">
                          <a16:creationId xmlns:a16="http://schemas.microsoft.com/office/drawing/2014/main" id="{8BD67C1A-BEC7-436B-907D-0C105B83EDAB}"/>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4" name="矩形 153">
                      <a:extLst>
                        <a:ext uri="{FF2B5EF4-FFF2-40B4-BE49-F238E27FC236}">
                          <a16:creationId xmlns:a16="http://schemas.microsoft.com/office/drawing/2014/main" id="{528D01CB-DF13-4E8E-92D1-17763B3D8ADC}"/>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114" name="群組 113">
                  <a:extLst>
                    <a:ext uri="{FF2B5EF4-FFF2-40B4-BE49-F238E27FC236}">
                      <a16:creationId xmlns:a16="http://schemas.microsoft.com/office/drawing/2014/main" id="{A90E17C2-A729-4230-85AA-FF06ADC0AF7A}"/>
                    </a:ext>
                  </a:extLst>
                </p:cNvPr>
                <p:cNvGrpSpPr/>
                <p:nvPr/>
              </p:nvGrpSpPr>
              <p:grpSpPr>
                <a:xfrm>
                  <a:off x="889000" y="2501899"/>
                  <a:ext cx="1930400" cy="711200"/>
                  <a:chOff x="889000" y="2501899"/>
                  <a:chExt cx="1930400" cy="711200"/>
                </a:xfrm>
                <a:grpFill/>
              </p:grpSpPr>
              <p:grpSp>
                <p:nvGrpSpPr>
                  <p:cNvPr id="115" name="群組 114">
                    <a:extLst>
                      <a:ext uri="{FF2B5EF4-FFF2-40B4-BE49-F238E27FC236}">
                        <a16:creationId xmlns:a16="http://schemas.microsoft.com/office/drawing/2014/main" id="{8DEC2AB6-3061-44C5-BFB0-03456E4F19A6}"/>
                      </a:ext>
                    </a:extLst>
                  </p:cNvPr>
                  <p:cNvGrpSpPr/>
                  <p:nvPr/>
                </p:nvGrpSpPr>
                <p:grpSpPr>
                  <a:xfrm>
                    <a:off x="889000" y="2971799"/>
                    <a:ext cx="1930400" cy="241300"/>
                    <a:chOff x="889000" y="3187700"/>
                    <a:chExt cx="1930400" cy="241300"/>
                  </a:xfrm>
                  <a:grpFill/>
                </p:grpSpPr>
                <p:grpSp>
                  <p:nvGrpSpPr>
                    <p:cNvPr id="139" name="群組 138">
                      <a:extLst>
                        <a:ext uri="{FF2B5EF4-FFF2-40B4-BE49-F238E27FC236}">
                          <a16:creationId xmlns:a16="http://schemas.microsoft.com/office/drawing/2014/main" id="{C004F048-E6EF-43A7-889A-0C82380C9308}"/>
                        </a:ext>
                      </a:extLst>
                    </p:cNvPr>
                    <p:cNvGrpSpPr/>
                    <p:nvPr/>
                  </p:nvGrpSpPr>
                  <p:grpSpPr>
                    <a:xfrm>
                      <a:off x="889000" y="3187700"/>
                      <a:ext cx="965200" cy="241300"/>
                      <a:chOff x="889000" y="3187700"/>
                      <a:chExt cx="965200" cy="241300"/>
                    </a:xfrm>
                    <a:grpFill/>
                  </p:grpSpPr>
                  <p:sp>
                    <p:nvSpPr>
                      <p:cNvPr id="145" name="矩形 144">
                        <a:extLst>
                          <a:ext uri="{FF2B5EF4-FFF2-40B4-BE49-F238E27FC236}">
                            <a16:creationId xmlns:a16="http://schemas.microsoft.com/office/drawing/2014/main" id="{DCDFA435-86E0-41DA-B245-5EAB105D3805}"/>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6" name="矩形 145">
                        <a:extLst>
                          <a:ext uri="{FF2B5EF4-FFF2-40B4-BE49-F238E27FC236}">
                            <a16:creationId xmlns:a16="http://schemas.microsoft.com/office/drawing/2014/main" id="{0629B4C7-396B-4CB8-B9D9-A9BE1972D4A0}"/>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7" name="矩形 146">
                        <a:extLst>
                          <a:ext uri="{FF2B5EF4-FFF2-40B4-BE49-F238E27FC236}">
                            <a16:creationId xmlns:a16="http://schemas.microsoft.com/office/drawing/2014/main" id="{89A86DC6-2B40-42B7-97EE-2C6A04BDE949}"/>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8" name="矩形 147">
                        <a:extLst>
                          <a:ext uri="{FF2B5EF4-FFF2-40B4-BE49-F238E27FC236}">
                            <a16:creationId xmlns:a16="http://schemas.microsoft.com/office/drawing/2014/main" id="{8FA50D66-5171-4276-9B7E-04ED32C224EB}"/>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40" name="群組 139">
                      <a:extLst>
                        <a:ext uri="{FF2B5EF4-FFF2-40B4-BE49-F238E27FC236}">
                          <a16:creationId xmlns:a16="http://schemas.microsoft.com/office/drawing/2014/main" id="{B2B07DA2-0C61-4ED3-9282-7A22A5B0AEB1}"/>
                        </a:ext>
                      </a:extLst>
                    </p:cNvPr>
                    <p:cNvGrpSpPr/>
                    <p:nvPr/>
                  </p:nvGrpSpPr>
                  <p:grpSpPr>
                    <a:xfrm>
                      <a:off x="1854200" y="3187700"/>
                      <a:ext cx="965200" cy="241300"/>
                      <a:chOff x="889000" y="3187700"/>
                      <a:chExt cx="965200" cy="241300"/>
                    </a:xfrm>
                    <a:grpFill/>
                  </p:grpSpPr>
                  <p:sp>
                    <p:nvSpPr>
                      <p:cNvPr id="141" name="矩形 140">
                        <a:extLst>
                          <a:ext uri="{FF2B5EF4-FFF2-40B4-BE49-F238E27FC236}">
                            <a16:creationId xmlns:a16="http://schemas.microsoft.com/office/drawing/2014/main" id="{7D3882EC-F072-4B72-8057-F79C51393845}"/>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2" name="矩形 141">
                        <a:extLst>
                          <a:ext uri="{FF2B5EF4-FFF2-40B4-BE49-F238E27FC236}">
                            <a16:creationId xmlns:a16="http://schemas.microsoft.com/office/drawing/2014/main" id="{7F97C7F7-BDCE-4702-BCFF-833058C967DB}"/>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3" name="矩形 142">
                        <a:extLst>
                          <a:ext uri="{FF2B5EF4-FFF2-40B4-BE49-F238E27FC236}">
                            <a16:creationId xmlns:a16="http://schemas.microsoft.com/office/drawing/2014/main" id="{A82EAF0C-6E85-4A40-BD4B-659CC2EB551A}"/>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4" name="矩形 143">
                        <a:extLst>
                          <a:ext uri="{FF2B5EF4-FFF2-40B4-BE49-F238E27FC236}">
                            <a16:creationId xmlns:a16="http://schemas.microsoft.com/office/drawing/2014/main" id="{FABD835E-D569-4402-B022-9254C6C4BB63}"/>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116" name="群組 115">
                    <a:extLst>
                      <a:ext uri="{FF2B5EF4-FFF2-40B4-BE49-F238E27FC236}">
                        <a16:creationId xmlns:a16="http://schemas.microsoft.com/office/drawing/2014/main" id="{0824841D-7400-4801-B4EB-3BF9206D0D2B}"/>
                      </a:ext>
                    </a:extLst>
                  </p:cNvPr>
                  <p:cNvGrpSpPr/>
                  <p:nvPr/>
                </p:nvGrpSpPr>
                <p:grpSpPr>
                  <a:xfrm>
                    <a:off x="889000" y="2501899"/>
                    <a:ext cx="1930400" cy="482600"/>
                    <a:chOff x="889000" y="2501899"/>
                    <a:chExt cx="1930400" cy="482600"/>
                  </a:xfrm>
                  <a:grpFill/>
                </p:grpSpPr>
                <p:grpSp>
                  <p:nvGrpSpPr>
                    <p:cNvPr id="117" name="群組 116">
                      <a:extLst>
                        <a:ext uri="{FF2B5EF4-FFF2-40B4-BE49-F238E27FC236}">
                          <a16:creationId xmlns:a16="http://schemas.microsoft.com/office/drawing/2014/main" id="{A93C0424-609B-4744-A942-F9C676D0BF3F}"/>
                        </a:ext>
                      </a:extLst>
                    </p:cNvPr>
                    <p:cNvGrpSpPr/>
                    <p:nvPr/>
                  </p:nvGrpSpPr>
                  <p:grpSpPr>
                    <a:xfrm>
                      <a:off x="889000" y="2743199"/>
                      <a:ext cx="1930400" cy="241300"/>
                      <a:chOff x="889000" y="3187700"/>
                      <a:chExt cx="1930400" cy="241300"/>
                    </a:xfrm>
                    <a:grpFill/>
                  </p:grpSpPr>
                  <p:grpSp>
                    <p:nvGrpSpPr>
                      <p:cNvPr id="129" name="群組 128">
                        <a:extLst>
                          <a:ext uri="{FF2B5EF4-FFF2-40B4-BE49-F238E27FC236}">
                            <a16:creationId xmlns:a16="http://schemas.microsoft.com/office/drawing/2014/main" id="{D53448AF-8C00-4BDE-8299-6DEA84DFB68D}"/>
                          </a:ext>
                        </a:extLst>
                      </p:cNvPr>
                      <p:cNvGrpSpPr/>
                      <p:nvPr/>
                    </p:nvGrpSpPr>
                    <p:grpSpPr>
                      <a:xfrm>
                        <a:off x="889000" y="3187700"/>
                        <a:ext cx="965200" cy="241300"/>
                        <a:chOff x="889000" y="3187700"/>
                        <a:chExt cx="965200" cy="241300"/>
                      </a:xfrm>
                      <a:grpFill/>
                    </p:grpSpPr>
                    <p:sp>
                      <p:nvSpPr>
                        <p:cNvPr id="135" name="矩形 134">
                          <a:extLst>
                            <a:ext uri="{FF2B5EF4-FFF2-40B4-BE49-F238E27FC236}">
                              <a16:creationId xmlns:a16="http://schemas.microsoft.com/office/drawing/2014/main" id="{AE314923-8E88-4E7B-B2F3-43F4EE5724C4}"/>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6" name="矩形 135">
                          <a:extLst>
                            <a:ext uri="{FF2B5EF4-FFF2-40B4-BE49-F238E27FC236}">
                              <a16:creationId xmlns:a16="http://schemas.microsoft.com/office/drawing/2014/main" id="{86FAFDF9-0F4D-456F-AD8B-2845F1A97274}"/>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7" name="矩形 136">
                          <a:extLst>
                            <a:ext uri="{FF2B5EF4-FFF2-40B4-BE49-F238E27FC236}">
                              <a16:creationId xmlns:a16="http://schemas.microsoft.com/office/drawing/2014/main" id="{09E555C5-41DA-4766-8333-A801D50572B0}"/>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8" name="矩形 137">
                          <a:extLst>
                            <a:ext uri="{FF2B5EF4-FFF2-40B4-BE49-F238E27FC236}">
                              <a16:creationId xmlns:a16="http://schemas.microsoft.com/office/drawing/2014/main" id="{D6C4002A-B70B-4FD3-8E69-FB60FD77BDA1}"/>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30" name="群組 129">
                        <a:extLst>
                          <a:ext uri="{FF2B5EF4-FFF2-40B4-BE49-F238E27FC236}">
                            <a16:creationId xmlns:a16="http://schemas.microsoft.com/office/drawing/2014/main" id="{FC1D1772-CC8B-4F58-8B80-E5215900A073}"/>
                          </a:ext>
                        </a:extLst>
                      </p:cNvPr>
                      <p:cNvGrpSpPr/>
                      <p:nvPr/>
                    </p:nvGrpSpPr>
                    <p:grpSpPr>
                      <a:xfrm>
                        <a:off x="1854200" y="3187700"/>
                        <a:ext cx="965200" cy="241300"/>
                        <a:chOff x="889000" y="3187700"/>
                        <a:chExt cx="965200" cy="241300"/>
                      </a:xfrm>
                      <a:grpFill/>
                    </p:grpSpPr>
                    <p:sp>
                      <p:nvSpPr>
                        <p:cNvPr id="131" name="矩形 130">
                          <a:extLst>
                            <a:ext uri="{FF2B5EF4-FFF2-40B4-BE49-F238E27FC236}">
                              <a16:creationId xmlns:a16="http://schemas.microsoft.com/office/drawing/2014/main" id="{187E2AD6-AFC2-428A-A1B7-9C175C06B304}"/>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2" name="矩形 131">
                          <a:extLst>
                            <a:ext uri="{FF2B5EF4-FFF2-40B4-BE49-F238E27FC236}">
                              <a16:creationId xmlns:a16="http://schemas.microsoft.com/office/drawing/2014/main" id="{1FCAF088-0506-461A-AEA0-29A2A34619A2}"/>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3" name="矩形 132">
                          <a:extLst>
                            <a:ext uri="{FF2B5EF4-FFF2-40B4-BE49-F238E27FC236}">
                              <a16:creationId xmlns:a16="http://schemas.microsoft.com/office/drawing/2014/main" id="{94A8A1E8-A1BC-4EAA-8062-8899C12DA6AD}"/>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4" name="矩形 133">
                          <a:extLst>
                            <a:ext uri="{FF2B5EF4-FFF2-40B4-BE49-F238E27FC236}">
                              <a16:creationId xmlns:a16="http://schemas.microsoft.com/office/drawing/2014/main" id="{1C6AB7CB-7366-442C-BD89-6C4EA2AE1705}"/>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118" name="群組 117">
                      <a:extLst>
                        <a:ext uri="{FF2B5EF4-FFF2-40B4-BE49-F238E27FC236}">
                          <a16:creationId xmlns:a16="http://schemas.microsoft.com/office/drawing/2014/main" id="{69C1122F-9056-4580-8216-4F670120974D}"/>
                        </a:ext>
                      </a:extLst>
                    </p:cNvPr>
                    <p:cNvGrpSpPr/>
                    <p:nvPr/>
                  </p:nvGrpSpPr>
                  <p:grpSpPr>
                    <a:xfrm>
                      <a:off x="889000" y="2501899"/>
                      <a:ext cx="1930400" cy="241300"/>
                      <a:chOff x="889000" y="3187700"/>
                      <a:chExt cx="1930400" cy="241300"/>
                    </a:xfrm>
                    <a:grpFill/>
                  </p:grpSpPr>
                  <p:grpSp>
                    <p:nvGrpSpPr>
                      <p:cNvPr id="119" name="群組 118">
                        <a:extLst>
                          <a:ext uri="{FF2B5EF4-FFF2-40B4-BE49-F238E27FC236}">
                            <a16:creationId xmlns:a16="http://schemas.microsoft.com/office/drawing/2014/main" id="{A5E8A1F8-11CB-40E7-835E-D1C80C511E95}"/>
                          </a:ext>
                        </a:extLst>
                      </p:cNvPr>
                      <p:cNvGrpSpPr/>
                      <p:nvPr/>
                    </p:nvGrpSpPr>
                    <p:grpSpPr>
                      <a:xfrm>
                        <a:off x="889000" y="3187700"/>
                        <a:ext cx="965200" cy="241300"/>
                        <a:chOff x="889000" y="3187700"/>
                        <a:chExt cx="965200" cy="241300"/>
                      </a:xfrm>
                      <a:grpFill/>
                    </p:grpSpPr>
                    <p:sp>
                      <p:nvSpPr>
                        <p:cNvPr id="125" name="矩形 124">
                          <a:extLst>
                            <a:ext uri="{FF2B5EF4-FFF2-40B4-BE49-F238E27FC236}">
                              <a16:creationId xmlns:a16="http://schemas.microsoft.com/office/drawing/2014/main" id="{9C71445D-537D-47B4-AE7F-0EAA9F04263C}"/>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6" name="矩形 125">
                          <a:extLst>
                            <a:ext uri="{FF2B5EF4-FFF2-40B4-BE49-F238E27FC236}">
                              <a16:creationId xmlns:a16="http://schemas.microsoft.com/office/drawing/2014/main" id="{9E96551A-75E1-48F9-8D66-A509ABF531E4}"/>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7" name="矩形 126">
                          <a:extLst>
                            <a:ext uri="{FF2B5EF4-FFF2-40B4-BE49-F238E27FC236}">
                              <a16:creationId xmlns:a16="http://schemas.microsoft.com/office/drawing/2014/main" id="{A2BC5A6C-E58B-4A72-AADF-F76A6A9CACDE}"/>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8" name="矩形 127">
                          <a:extLst>
                            <a:ext uri="{FF2B5EF4-FFF2-40B4-BE49-F238E27FC236}">
                              <a16:creationId xmlns:a16="http://schemas.microsoft.com/office/drawing/2014/main" id="{5AF8F8F3-4498-444E-B601-7338BAFA2E19}"/>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20" name="群組 119">
                        <a:extLst>
                          <a:ext uri="{FF2B5EF4-FFF2-40B4-BE49-F238E27FC236}">
                            <a16:creationId xmlns:a16="http://schemas.microsoft.com/office/drawing/2014/main" id="{1F13B753-6AB7-4750-B097-79CAAC493012}"/>
                          </a:ext>
                        </a:extLst>
                      </p:cNvPr>
                      <p:cNvGrpSpPr/>
                      <p:nvPr/>
                    </p:nvGrpSpPr>
                    <p:grpSpPr>
                      <a:xfrm>
                        <a:off x="1854200" y="3187700"/>
                        <a:ext cx="965200" cy="241300"/>
                        <a:chOff x="889000" y="3187700"/>
                        <a:chExt cx="965200" cy="241300"/>
                      </a:xfrm>
                      <a:grpFill/>
                    </p:grpSpPr>
                    <p:sp>
                      <p:nvSpPr>
                        <p:cNvPr id="121" name="矩形 120">
                          <a:extLst>
                            <a:ext uri="{FF2B5EF4-FFF2-40B4-BE49-F238E27FC236}">
                              <a16:creationId xmlns:a16="http://schemas.microsoft.com/office/drawing/2014/main" id="{33E2BA7B-E743-4C7B-A1F4-174712B3BFFB}"/>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2" name="矩形 121">
                          <a:extLst>
                            <a:ext uri="{FF2B5EF4-FFF2-40B4-BE49-F238E27FC236}">
                              <a16:creationId xmlns:a16="http://schemas.microsoft.com/office/drawing/2014/main" id="{77FE1149-0F34-40BF-A147-88D4CFE30570}"/>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3" name="矩形 122">
                          <a:extLst>
                            <a:ext uri="{FF2B5EF4-FFF2-40B4-BE49-F238E27FC236}">
                              <a16:creationId xmlns:a16="http://schemas.microsoft.com/office/drawing/2014/main" id="{04936307-B628-4DC2-A384-0D4EAD5E75CD}"/>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4" name="矩形 123">
                          <a:extLst>
                            <a:ext uri="{FF2B5EF4-FFF2-40B4-BE49-F238E27FC236}">
                              <a16:creationId xmlns:a16="http://schemas.microsoft.com/office/drawing/2014/main" id="{173AA825-FE6E-4B17-9018-2B510F2B7A8A}"/>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grpSp>
          </p:grpSp>
          <p:grpSp>
            <p:nvGrpSpPr>
              <p:cNvPr id="66" name="群組 65">
                <a:extLst>
                  <a:ext uri="{FF2B5EF4-FFF2-40B4-BE49-F238E27FC236}">
                    <a16:creationId xmlns:a16="http://schemas.microsoft.com/office/drawing/2014/main" id="{CE68B653-56B9-4607-992D-B115746CB762}"/>
                  </a:ext>
                </a:extLst>
              </p:cNvPr>
              <p:cNvGrpSpPr/>
              <p:nvPr/>
            </p:nvGrpSpPr>
            <p:grpSpPr>
              <a:xfrm>
                <a:off x="889000" y="1574798"/>
                <a:ext cx="1930400" cy="927101"/>
                <a:chOff x="889000" y="2501899"/>
                <a:chExt cx="1930400" cy="927101"/>
              </a:xfrm>
              <a:grpFill/>
            </p:grpSpPr>
            <p:grpSp>
              <p:nvGrpSpPr>
                <p:cNvPr id="67" name="群組 66">
                  <a:extLst>
                    <a:ext uri="{FF2B5EF4-FFF2-40B4-BE49-F238E27FC236}">
                      <a16:creationId xmlns:a16="http://schemas.microsoft.com/office/drawing/2014/main" id="{626B1F19-5C90-414C-B1BD-BBFF38FB2BE1}"/>
                    </a:ext>
                  </a:extLst>
                </p:cNvPr>
                <p:cNvGrpSpPr/>
                <p:nvPr/>
              </p:nvGrpSpPr>
              <p:grpSpPr>
                <a:xfrm>
                  <a:off x="889000" y="3187700"/>
                  <a:ext cx="1930400" cy="241300"/>
                  <a:chOff x="889000" y="3187700"/>
                  <a:chExt cx="1930400" cy="241300"/>
                </a:xfrm>
                <a:grpFill/>
              </p:grpSpPr>
              <p:grpSp>
                <p:nvGrpSpPr>
                  <p:cNvPr id="103" name="群組 102">
                    <a:extLst>
                      <a:ext uri="{FF2B5EF4-FFF2-40B4-BE49-F238E27FC236}">
                        <a16:creationId xmlns:a16="http://schemas.microsoft.com/office/drawing/2014/main" id="{610ED723-DDB1-4F9D-BCE4-7D13F7C364CC}"/>
                      </a:ext>
                    </a:extLst>
                  </p:cNvPr>
                  <p:cNvGrpSpPr/>
                  <p:nvPr/>
                </p:nvGrpSpPr>
                <p:grpSpPr>
                  <a:xfrm>
                    <a:off x="889000" y="3187700"/>
                    <a:ext cx="965200" cy="241300"/>
                    <a:chOff x="889000" y="3187700"/>
                    <a:chExt cx="965200" cy="241300"/>
                  </a:xfrm>
                  <a:grpFill/>
                </p:grpSpPr>
                <p:sp>
                  <p:nvSpPr>
                    <p:cNvPr id="109" name="矩形 108">
                      <a:extLst>
                        <a:ext uri="{FF2B5EF4-FFF2-40B4-BE49-F238E27FC236}">
                          <a16:creationId xmlns:a16="http://schemas.microsoft.com/office/drawing/2014/main" id="{9A245C5B-34FA-45FE-9CDB-B66A3B60F844}"/>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0" name="矩形 109">
                      <a:extLst>
                        <a:ext uri="{FF2B5EF4-FFF2-40B4-BE49-F238E27FC236}">
                          <a16:creationId xmlns:a16="http://schemas.microsoft.com/office/drawing/2014/main" id="{D23EFA99-EF03-45A8-A620-95B0A4BC327C}"/>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1" name="矩形 110">
                      <a:extLst>
                        <a:ext uri="{FF2B5EF4-FFF2-40B4-BE49-F238E27FC236}">
                          <a16:creationId xmlns:a16="http://schemas.microsoft.com/office/drawing/2014/main" id="{07E304F0-7E88-47AD-9DC6-2C949771286D}"/>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2" name="矩形 111">
                      <a:extLst>
                        <a:ext uri="{FF2B5EF4-FFF2-40B4-BE49-F238E27FC236}">
                          <a16:creationId xmlns:a16="http://schemas.microsoft.com/office/drawing/2014/main" id="{47B850C7-3E49-45FA-9E5A-5C4AF2844E5A}"/>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04" name="群組 103">
                    <a:extLst>
                      <a:ext uri="{FF2B5EF4-FFF2-40B4-BE49-F238E27FC236}">
                        <a16:creationId xmlns:a16="http://schemas.microsoft.com/office/drawing/2014/main" id="{6C75117B-9150-45F9-821B-2B72B0F500CB}"/>
                      </a:ext>
                    </a:extLst>
                  </p:cNvPr>
                  <p:cNvGrpSpPr/>
                  <p:nvPr/>
                </p:nvGrpSpPr>
                <p:grpSpPr>
                  <a:xfrm>
                    <a:off x="1854200" y="3187700"/>
                    <a:ext cx="965200" cy="241300"/>
                    <a:chOff x="889000" y="3187700"/>
                    <a:chExt cx="965200" cy="241300"/>
                  </a:xfrm>
                  <a:grpFill/>
                </p:grpSpPr>
                <p:sp>
                  <p:nvSpPr>
                    <p:cNvPr id="105" name="矩形 104">
                      <a:extLst>
                        <a:ext uri="{FF2B5EF4-FFF2-40B4-BE49-F238E27FC236}">
                          <a16:creationId xmlns:a16="http://schemas.microsoft.com/office/drawing/2014/main" id="{8B7FE791-FF89-4972-BBFD-38D11F7568C6}"/>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6" name="矩形 105">
                      <a:extLst>
                        <a:ext uri="{FF2B5EF4-FFF2-40B4-BE49-F238E27FC236}">
                          <a16:creationId xmlns:a16="http://schemas.microsoft.com/office/drawing/2014/main" id="{94D69969-4673-4108-9B38-072E0BEE8B21}"/>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7" name="矩形 106">
                      <a:extLst>
                        <a:ext uri="{FF2B5EF4-FFF2-40B4-BE49-F238E27FC236}">
                          <a16:creationId xmlns:a16="http://schemas.microsoft.com/office/drawing/2014/main" id="{92F37701-FAAA-4B19-8BA2-DFAAC25CDCD4}"/>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8" name="矩形 107">
                      <a:extLst>
                        <a:ext uri="{FF2B5EF4-FFF2-40B4-BE49-F238E27FC236}">
                          <a16:creationId xmlns:a16="http://schemas.microsoft.com/office/drawing/2014/main" id="{B079B9DA-6C12-4B4A-B929-A352EA53FDE3}"/>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68" name="群組 67">
                  <a:extLst>
                    <a:ext uri="{FF2B5EF4-FFF2-40B4-BE49-F238E27FC236}">
                      <a16:creationId xmlns:a16="http://schemas.microsoft.com/office/drawing/2014/main" id="{9B75E856-47BA-43E8-9415-4DC4581442A7}"/>
                    </a:ext>
                  </a:extLst>
                </p:cNvPr>
                <p:cNvGrpSpPr/>
                <p:nvPr/>
              </p:nvGrpSpPr>
              <p:grpSpPr>
                <a:xfrm>
                  <a:off x="889000" y="2501899"/>
                  <a:ext cx="1930400" cy="711200"/>
                  <a:chOff x="889000" y="2501899"/>
                  <a:chExt cx="1930400" cy="711200"/>
                </a:xfrm>
                <a:grpFill/>
              </p:grpSpPr>
              <p:grpSp>
                <p:nvGrpSpPr>
                  <p:cNvPr id="69" name="群組 68">
                    <a:extLst>
                      <a:ext uri="{FF2B5EF4-FFF2-40B4-BE49-F238E27FC236}">
                        <a16:creationId xmlns:a16="http://schemas.microsoft.com/office/drawing/2014/main" id="{EBB9E2DE-AF86-48E8-870A-01C5A03E031F}"/>
                      </a:ext>
                    </a:extLst>
                  </p:cNvPr>
                  <p:cNvGrpSpPr/>
                  <p:nvPr/>
                </p:nvGrpSpPr>
                <p:grpSpPr>
                  <a:xfrm>
                    <a:off x="889000" y="2971799"/>
                    <a:ext cx="1930400" cy="241300"/>
                    <a:chOff x="889000" y="3187700"/>
                    <a:chExt cx="1930400" cy="241300"/>
                  </a:xfrm>
                  <a:grpFill/>
                </p:grpSpPr>
                <p:grpSp>
                  <p:nvGrpSpPr>
                    <p:cNvPr id="93" name="群組 92">
                      <a:extLst>
                        <a:ext uri="{FF2B5EF4-FFF2-40B4-BE49-F238E27FC236}">
                          <a16:creationId xmlns:a16="http://schemas.microsoft.com/office/drawing/2014/main" id="{C4D618D7-0B25-463F-A630-BBE42ACAA5D5}"/>
                        </a:ext>
                      </a:extLst>
                    </p:cNvPr>
                    <p:cNvGrpSpPr/>
                    <p:nvPr/>
                  </p:nvGrpSpPr>
                  <p:grpSpPr>
                    <a:xfrm>
                      <a:off x="889000" y="3187700"/>
                      <a:ext cx="965200" cy="241300"/>
                      <a:chOff x="889000" y="3187700"/>
                      <a:chExt cx="965200" cy="241300"/>
                    </a:xfrm>
                    <a:grpFill/>
                  </p:grpSpPr>
                  <p:sp>
                    <p:nvSpPr>
                      <p:cNvPr id="99" name="矩形 98">
                        <a:extLst>
                          <a:ext uri="{FF2B5EF4-FFF2-40B4-BE49-F238E27FC236}">
                            <a16:creationId xmlns:a16="http://schemas.microsoft.com/office/drawing/2014/main" id="{21DF6C2E-4F3C-47BB-9424-5A2FD6139BB9}"/>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0" name="矩形 99">
                        <a:extLst>
                          <a:ext uri="{FF2B5EF4-FFF2-40B4-BE49-F238E27FC236}">
                            <a16:creationId xmlns:a16="http://schemas.microsoft.com/office/drawing/2014/main" id="{E8B22F47-D6EB-44D7-B994-47D201C15AE3}"/>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1" name="矩形 100">
                        <a:extLst>
                          <a:ext uri="{FF2B5EF4-FFF2-40B4-BE49-F238E27FC236}">
                            <a16:creationId xmlns:a16="http://schemas.microsoft.com/office/drawing/2014/main" id="{1D8420A2-97EE-4FA7-89F0-F9A53F8E542F}"/>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2" name="矩形 101">
                        <a:extLst>
                          <a:ext uri="{FF2B5EF4-FFF2-40B4-BE49-F238E27FC236}">
                            <a16:creationId xmlns:a16="http://schemas.microsoft.com/office/drawing/2014/main" id="{47B51BAB-8CE5-4530-8E28-AD0323B6B775}"/>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94" name="群組 93">
                      <a:extLst>
                        <a:ext uri="{FF2B5EF4-FFF2-40B4-BE49-F238E27FC236}">
                          <a16:creationId xmlns:a16="http://schemas.microsoft.com/office/drawing/2014/main" id="{707ECDE7-FE50-4D75-9243-B600E6119735}"/>
                        </a:ext>
                      </a:extLst>
                    </p:cNvPr>
                    <p:cNvGrpSpPr/>
                    <p:nvPr/>
                  </p:nvGrpSpPr>
                  <p:grpSpPr>
                    <a:xfrm>
                      <a:off x="1854200" y="3187700"/>
                      <a:ext cx="965200" cy="241300"/>
                      <a:chOff x="889000" y="3187700"/>
                      <a:chExt cx="965200" cy="241300"/>
                    </a:xfrm>
                    <a:grpFill/>
                  </p:grpSpPr>
                  <p:sp>
                    <p:nvSpPr>
                      <p:cNvPr id="95" name="矩形 94">
                        <a:extLst>
                          <a:ext uri="{FF2B5EF4-FFF2-40B4-BE49-F238E27FC236}">
                            <a16:creationId xmlns:a16="http://schemas.microsoft.com/office/drawing/2014/main" id="{149A6145-F325-40D1-A701-876E8991950F}"/>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6" name="矩形 95">
                        <a:extLst>
                          <a:ext uri="{FF2B5EF4-FFF2-40B4-BE49-F238E27FC236}">
                            <a16:creationId xmlns:a16="http://schemas.microsoft.com/office/drawing/2014/main" id="{7146DC38-5B69-4C60-BA07-301C24C25FD5}"/>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7" name="矩形 96">
                        <a:extLst>
                          <a:ext uri="{FF2B5EF4-FFF2-40B4-BE49-F238E27FC236}">
                            <a16:creationId xmlns:a16="http://schemas.microsoft.com/office/drawing/2014/main" id="{3EE5928F-96C1-4B81-AEB3-911C8CDA2D78}"/>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8" name="矩形 97">
                        <a:extLst>
                          <a:ext uri="{FF2B5EF4-FFF2-40B4-BE49-F238E27FC236}">
                            <a16:creationId xmlns:a16="http://schemas.microsoft.com/office/drawing/2014/main" id="{D299A363-759B-4D98-BCAA-A3B85555B2A3}"/>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70" name="群組 69">
                    <a:extLst>
                      <a:ext uri="{FF2B5EF4-FFF2-40B4-BE49-F238E27FC236}">
                        <a16:creationId xmlns:a16="http://schemas.microsoft.com/office/drawing/2014/main" id="{6DAAD0DF-92F3-4079-814F-822E6847247F}"/>
                      </a:ext>
                    </a:extLst>
                  </p:cNvPr>
                  <p:cNvGrpSpPr/>
                  <p:nvPr/>
                </p:nvGrpSpPr>
                <p:grpSpPr>
                  <a:xfrm>
                    <a:off x="889000" y="2501899"/>
                    <a:ext cx="1930400" cy="482600"/>
                    <a:chOff x="889000" y="2501899"/>
                    <a:chExt cx="1930400" cy="482600"/>
                  </a:xfrm>
                  <a:grpFill/>
                </p:grpSpPr>
                <p:grpSp>
                  <p:nvGrpSpPr>
                    <p:cNvPr id="71" name="群組 70">
                      <a:extLst>
                        <a:ext uri="{FF2B5EF4-FFF2-40B4-BE49-F238E27FC236}">
                          <a16:creationId xmlns:a16="http://schemas.microsoft.com/office/drawing/2014/main" id="{4B9CBF09-7657-4C65-AA06-7C49A7DC8A9E}"/>
                        </a:ext>
                      </a:extLst>
                    </p:cNvPr>
                    <p:cNvGrpSpPr/>
                    <p:nvPr/>
                  </p:nvGrpSpPr>
                  <p:grpSpPr>
                    <a:xfrm>
                      <a:off x="889000" y="2743199"/>
                      <a:ext cx="1930400" cy="241300"/>
                      <a:chOff x="889000" y="3187700"/>
                      <a:chExt cx="1930400" cy="241300"/>
                    </a:xfrm>
                    <a:grpFill/>
                  </p:grpSpPr>
                  <p:grpSp>
                    <p:nvGrpSpPr>
                      <p:cNvPr id="83" name="群組 82">
                        <a:extLst>
                          <a:ext uri="{FF2B5EF4-FFF2-40B4-BE49-F238E27FC236}">
                            <a16:creationId xmlns:a16="http://schemas.microsoft.com/office/drawing/2014/main" id="{427C551C-C4BC-4A47-94C7-A8B127A7F30C}"/>
                          </a:ext>
                        </a:extLst>
                      </p:cNvPr>
                      <p:cNvGrpSpPr/>
                      <p:nvPr/>
                    </p:nvGrpSpPr>
                    <p:grpSpPr>
                      <a:xfrm>
                        <a:off x="889000" y="3187700"/>
                        <a:ext cx="965200" cy="241300"/>
                        <a:chOff x="889000" y="3187700"/>
                        <a:chExt cx="965200" cy="241300"/>
                      </a:xfrm>
                      <a:grpFill/>
                    </p:grpSpPr>
                    <p:sp>
                      <p:nvSpPr>
                        <p:cNvPr id="89" name="矩形 88">
                          <a:extLst>
                            <a:ext uri="{FF2B5EF4-FFF2-40B4-BE49-F238E27FC236}">
                              <a16:creationId xmlns:a16="http://schemas.microsoft.com/office/drawing/2014/main" id="{A905B78D-CFCB-4CED-B846-DA761ACC14F7}"/>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0" name="矩形 89">
                          <a:extLst>
                            <a:ext uri="{FF2B5EF4-FFF2-40B4-BE49-F238E27FC236}">
                              <a16:creationId xmlns:a16="http://schemas.microsoft.com/office/drawing/2014/main" id="{2A440A52-3963-41C3-AD7B-F818E1F616D4}"/>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1" name="矩形 90">
                          <a:extLst>
                            <a:ext uri="{FF2B5EF4-FFF2-40B4-BE49-F238E27FC236}">
                              <a16:creationId xmlns:a16="http://schemas.microsoft.com/office/drawing/2014/main" id="{FE04E9C2-A950-4C13-94C2-A75E6A25E9D8}"/>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2" name="矩形 91">
                          <a:extLst>
                            <a:ext uri="{FF2B5EF4-FFF2-40B4-BE49-F238E27FC236}">
                              <a16:creationId xmlns:a16="http://schemas.microsoft.com/office/drawing/2014/main" id="{E2C15F24-02CA-4D21-A598-7847A886D68B}"/>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84" name="群組 83">
                        <a:extLst>
                          <a:ext uri="{FF2B5EF4-FFF2-40B4-BE49-F238E27FC236}">
                            <a16:creationId xmlns:a16="http://schemas.microsoft.com/office/drawing/2014/main" id="{C07150C1-BE9B-41E0-ABF7-DE8C07B26825}"/>
                          </a:ext>
                        </a:extLst>
                      </p:cNvPr>
                      <p:cNvGrpSpPr/>
                      <p:nvPr/>
                    </p:nvGrpSpPr>
                    <p:grpSpPr>
                      <a:xfrm>
                        <a:off x="1854200" y="3187700"/>
                        <a:ext cx="965200" cy="241300"/>
                        <a:chOff x="889000" y="3187700"/>
                        <a:chExt cx="965200" cy="241300"/>
                      </a:xfrm>
                      <a:grpFill/>
                    </p:grpSpPr>
                    <p:sp>
                      <p:nvSpPr>
                        <p:cNvPr id="85" name="矩形 84">
                          <a:extLst>
                            <a:ext uri="{FF2B5EF4-FFF2-40B4-BE49-F238E27FC236}">
                              <a16:creationId xmlns:a16="http://schemas.microsoft.com/office/drawing/2014/main" id="{7B245661-86DD-4898-80F6-15FF9F89F8AC}"/>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6" name="矩形 85">
                          <a:extLst>
                            <a:ext uri="{FF2B5EF4-FFF2-40B4-BE49-F238E27FC236}">
                              <a16:creationId xmlns:a16="http://schemas.microsoft.com/office/drawing/2014/main" id="{CEC56ECD-E128-4035-8E28-0C9BF8B02A90}"/>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7" name="矩形 86">
                          <a:extLst>
                            <a:ext uri="{FF2B5EF4-FFF2-40B4-BE49-F238E27FC236}">
                              <a16:creationId xmlns:a16="http://schemas.microsoft.com/office/drawing/2014/main" id="{08B5E3BC-D4C7-4E70-A43A-75A91EBFDF3A}"/>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8" name="矩形 87">
                          <a:extLst>
                            <a:ext uri="{FF2B5EF4-FFF2-40B4-BE49-F238E27FC236}">
                              <a16:creationId xmlns:a16="http://schemas.microsoft.com/office/drawing/2014/main" id="{1097471F-F5DD-4B2E-A962-B6055A00252A}"/>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72" name="群組 71">
                      <a:extLst>
                        <a:ext uri="{FF2B5EF4-FFF2-40B4-BE49-F238E27FC236}">
                          <a16:creationId xmlns:a16="http://schemas.microsoft.com/office/drawing/2014/main" id="{082FADFC-9750-4448-98AE-0C11C885672C}"/>
                        </a:ext>
                      </a:extLst>
                    </p:cNvPr>
                    <p:cNvGrpSpPr/>
                    <p:nvPr/>
                  </p:nvGrpSpPr>
                  <p:grpSpPr>
                    <a:xfrm>
                      <a:off x="889000" y="2501899"/>
                      <a:ext cx="1930400" cy="241300"/>
                      <a:chOff x="889000" y="3187700"/>
                      <a:chExt cx="1930400" cy="241300"/>
                    </a:xfrm>
                    <a:grpFill/>
                  </p:grpSpPr>
                  <p:grpSp>
                    <p:nvGrpSpPr>
                      <p:cNvPr id="73" name="群組 72">
                        <a:extLst>
                          <a:ext uri="{FF2B5EF4-FFF2-40B4-BE49-F238E27FC236}">
                            <a16:creationId xmlns:a16="http://schemas.microsoft.com/office/drawing/2014/main" id="{51E7451F-5F92-4F62-8B12-31D9166F8D31}"/>
                          </a:ext>
                        </a:extLst>
                      </p:cNvPr>
                      <p:cNvGrpSpPr/>
                      <p:nvPr/>
                    </p:nvGrpSpPr>
                    <p:grpSpPr>
                      <a:xfrm>
                        <a:off x="889000" y="3187700"/>
                        <a:ext cx="965200" cy="241300"/>
                        <a:chOff x="889000" y="3187700"/>
                        <a:chExt cx="965200" cy="241300"/>
                      </a:xfrm>
                      <a:grpFill/>
                    </p:grpSpPr>
                    <p:sp>
                      <p:nvSpPr>
                        <p:cNvPr id="79" name="矩形 78">
                          <a:extLst>
                            <a:ext uri="{FF2B5EF4-FFF2-40B4-BE49-F238E27FC236}">
                              <a16:creationId xmlns:a16="http://schemas.microsoft.com/office/drawing/2014/main" id="{D3F086F1-4781-4307-95B2-EFE727567705}"/>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0" name="矩形 79">
                          <a:extLst>
                            <a:ext uri="{FF2B5EF4-FFF2-40B4-BE49-F238E27FC236}">
                              <a16:creationId xmlns:a16="http://schemas.microsoft.com/office/drawing/2014/main" id="{ACB1E47F-D82B-4BD1-A2D8-EAB4B94C83E7}"/>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1" name="矩形 80">
                          <a:extLst>
                            <a:ext uri="{FF2B5EF4-FFF2-40B4-BE49-F238E27FC236}">
                              <a16:creationId xmlns:a16="http://schemas.microsoft.com/office/drawing/2014/main" id="{7BB80826-0289-4B0E-B591-4AC527F17455}"/>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2" name="矩形 81">
                          <a:extLst>
                            <a:ext uri="{FF2B5EF4-FFF2-40B4-BE49-F238E27FC236}">
                              <a16:creationId xmlns:a16="http://schemas.microsoft.com/office/drawing/2014/main" id="{651FF5AA-140B-4F2D-B42B-EAD7D9ADD67B}"/>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74" name="群組 73">
                        <a:extLst>
                          <a:ext uri="{FF2B5EF4-FFF2-40B4-BE49-F238E27FC236}">
                            <a16:creationId xmlns:a16="http://schemas.microsoft.com/office/drawing/2014/main" id="{9D9EEB89-4C1A-4088-9F02-4427CC8E03E0}"/>
                          </a:ext>
                        </a:extLst>
                      </p:cNvPr>
                      <p:cNvGrpSpPr/>
                      <p:nvPr/>
                    </p:nvGrpSpPr>
                    <p:grpSpPr>
                      <a:xfrm>
                        <a:off x="1854200" y="3187700"/>
                        <a:ext cx="965200" cy="241300"/>
                        <a:chOff x="889000" y="3187700"/>
                        <a:chExt cx="965200" cy="241300"/>
                      </a:xfrm>
                      <a:grpFill/>
                    </p:grpSpPr>
                    <p:sp>
                      <p:nvSpPr>
                        <p:cNvPr id="75" name="矩形 74">
                          <a:extLst>
                            <a:ext uri="{FF2B5EF4-FFF2-40B4-BE49-F238E27FC236}">
                              <a16:creationId xmlns:a16="http://schemas.microsoft.com/office/drawing/2014/main" id="{EE4827B2-5FDB-4F70-9EFB-E92922D06263}"/>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6" name="矩形 75">
                          <a:extLst>
                            <a:ext uri="{FF2B5EF4-FFF2-40B4-BE49-F238E27FC236}">
                              <a16:creationId xmlns:a16="http://schemas.microsoft.com/office/drawing/2014/main" id="{BDE81CE3-04A6-44DA-9DA5-2D020CF0B2A7}"/>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7" name="矩形 76">
                          <a:extLst>
                            <a:ext uri="{FF2B5EF4-FFF2-40B4-BE49-F238E27FC236}">
                              <a16:creationId xmlns:a16="http://schemas.microsoft.com/office/drawing/2014/main" id="{1060CEE7-2C94-496A-8BCB-8B1A00C60328}"/>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8" name="矩形 77">
                          <a:extLst>
                            <a:ext uri="{FF2B5EF4-FFF2-40B4-BE49-F238E27FC236}">
                              <a16:creationId xmlns:a16="http://schemas.microsoft.com/office/drawing/2014/main" id="{505C0311-DC47-4219-87C4-44D5A17A633D}"/>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grpSp>
          </p:grpSp>
        </p:grpSp>
        <p:grpSp>
          <p:nvGrpSpPr>
            <p:cNvPr id="6" name="群組 5">
              <a:extLst>
                <a:ext uri="{FF2B5EF4-FFF2-40B4-BE49-F238E27FC236}">
                  <a16:creationId xmlns:a16="http://schemas.microsoft.com/office/drawing/2014/main" id="{E490EF2D-C38C-4E1B-95BB-C1359EDD8E6A}"/>
                </a:ext>
              </a:extLst>
            </p:cNvPr>
            <p:cNvGrpSpPr/>
            <p:nvPr/>
          </p:nvGrpSpPr>
          <p:grpSpPr>
            <a:xfrm>
              <a:off x="6731002" y="5067302"/>
              <a:ext cx="1930400" cy="1168401"/>
              <a:chOff x="889000" y="1574798"/>
              <a:chExt cx="1930400" cy="1168401"/>
            </a:xfrm>
            <a:grpFill/>
          </p:grpSpPr>
          <p:grpSp>
            <p:nvGrpSpPr>
              <p:cNvPr id="7" name="群組 6">
                <a:extLst>
                  <a:ext uri="{FF2B5EF4-FFF2-40B4-BE49-F238E27FC236}">
                    <a16:creationId xmlns:a16="http://schemas.microsoft.com/office/drawing/2014/main" id="{A4CD4DB4-8FFC-44B4-A6C8-7A9C112B473C}"/>
                  </a:ext>
                </a:extLst>
              </p:cNvPr>
              <p:cNvGrpSpPr/>
              <p:nvPr/>
            </p:nvGrpSpPr>
            <p:grpSpPr>
              <a:xfrm>
                <a:off x="889000" y="2501899"/>
                <a:ext cx="1930400" cy="241300"/>
                <a:chOff x="889000" y="3187700"/>
                <a:chExt cx="1930400" cy="241300"/>
              </a:xfrm>
              <a:grpFill/>
            </p:grpSpPr>
            <p:grpSp>
              <p:nvGrpSpPr>
                <p:cNvPr id="55" name="群組 54">
                  <a:extLst>
                    <a:ext uri="{FF2B5EF4-FFF2-40B4-BE49-F238E27FC236}">
                      <a16:creationId xmlns:a16="http://schemas.microsoft.com/office/drawing/2014/main" id="{AD751ECC-1284-4CAE-BBD6-600FFF0C2913}"/>
                    </a:ext>
                  </a:extLst>
                </p:cNvPr>
                <p:cNvGrpSpPr/>
                <p:nvPr/>
              </p:nvGrpSpPr>
              <p:grpSpPr>
                <a:xfrm>
                  <a:off x="889000" y="3187700"/>
                  <a:ext cx="965200" cy="241300"/>
                  <a:chOff x="889000" y="3187700"/>
                  <a:chExt cx="965200" cy="241300"/>
                </a:xfrm>
                <a:grpFill/>
              </p:grpSpPr>
              <p:sp>
                <p:nvSpPr>
                  <p:cNvPr id="61" name="矩形 60">
                    <a:extLst>
                      <a:ext uri="{FF2B5EF4-FFF2-40B4-BE49-F238E27FC236}">
                        <a16:creationId xmlns:a16="http://schemas.microsoft.com/office/drawing/2014/main" id="{2C9F9B09-AD96-4ED8-80EB-D105B405AF6F}"/>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2" name="矩形 61">
                    <a:extLst>
                      <a:ext uri="{FF2B5EF4-FFF2-40B4-BE49-F238E27FC236}">
                        <a16:creationId xmlns:a16="http://schemas.microsoft.com/office/drawing/2014/main" id="{D33B9D03-5F32-4CC7-BF85-0E3CC7DE723C}"/>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3" name="矩形 62">
                    <a:extLst>
                      <a:ext uri="{FF2B5EF4-FFF2-40B4-BE49-F238E27FC236}">
                        <a16:creationId xmlns:a16="http://schemas.microsoft.com/office/drawing/2014/main" id="{D1F65DDA-8766-45BB-BCAA-AD2FEC6033E7}"/>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4" name="矩形 63">
                    <a:extLst>
                      <a:ext uri="{FF2B5EF4-FFF2-40B4-BE49-F238E27FC236}">
                        <a16:creationId xmlns:a16="http://schemas.microsoft.com/office/drawing/2014/main" id="{6FF73B1C-0CD3-4BEF-947C-8013FF5FE6F2}"/>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56" name="群組 55">
                  <a:extLst>
                    <a:ext uri="{FF2B5EF4-FFF2-40B4-BE49-F238E27FC236}">
                      <a16:creationId xmlns:a16="http://schemas.microsoft.com/office/drawing/2014/main" id="{D91F145A-CF5A-4A20-A9DB-8F941E9A5401}"/>
                    </a:ext>
                  </a:extLst>
                </p:cNvPr>
                <p:cNvGrpSpPr/>
                <p:nvPr/>
              </p:nvGrpSpPr>
              <p:grpSpPr>
                <a:xfrm>
                  <a:off x="1854200" y="3187700"/>
                  <a:ext cx="965200" cy="241300"/>
                  <a:chOff x="889000" y="3187700"/>
                  <a:chExt cx="965200" cy="241300"/>
                </a:xfrm>
                <a:grpFill/>
              </p:grpSpPr>
              <p:sp>
                <p:nvSpPr>
                  <p:cNvPr id="57" name="矩形 56">
                    <a:extLst>
                      <a:ext uri="{FF2B5EF4-FFF2-40B4-BE49-F238E27FC236}">
                        <a16:creationId xmlns:a16="http://schemas.microsoft.com/office/drawing/2014/main" id="{22D2682B-9543-464A-8F6B-EEB0FB283F27}"/>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8" name="矩形 57">
                    <a:extLst>
                      <a:ext uri="{FF2B5EF4-FFF2-40B4-BE49-F238E27FC236}">
                        <a16:creationId xmlns:a16="http://schemas.microsoft.com/office/drawing/2014/main" id="{EAC5E116-4DE2-4310-8470-A1D5288CFF41}"/>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9" name="矩形 58">
                    <a:extLst>
                      <a:ext uri="{FF2B5EF4-FFF2-40B4-BE49-F238E27FC236}">
                        <a16:creationId xmlns:a16="http://schemas.microsoft.com/office/drawing/2014/main" id="{0C354840-CA2A-42BD-AB36-5294BDA256C9}"/>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0" name="矩形 59">
                    <a:extLst>
                      <a:ext uri="{FF2B5EF4-FFF2-40B4-BE49-F238E27FC236}">
                        <a16:creationId xmlns:a16="http://schemas.microsoft.com/office/drawing/2014/main" id="{3B4F6509-A8A3-456A-85CF-0D564F711085}"/>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8" name="群組 7">
                <a:extLst>
                  <a:ext uri="{FF2B5EF4-FFF2-40B4-BE49-F238E27FC236}">
                    <a16:creationId xmlns:a16="http://schemas.microsoft.com/office/drawing/2014/main" id="{F97A05C9-D21B-4C3F-8360-C7C928B67D07}"/>
                  </a:ext>
                </a:extLst>
              </p:cNvPr>
              <p:cNvGrpSpPr/>
              <p:nvPr/>
            </p:nvGrpSpPr>
            <p:grpSpPr>
              <a:xfrm>
                <a:off x="889000" y="1574798"/>
                <a:ext cx="1930400" cy="927101"/>
                <a:chOff x="889000" y="2501899"/>
                <a:chExt cx="1930400" cy="927101"/>
              </a:xfrm>
              <a:grpFill/>
            </p:grpSpPr>
            <p:grpSp>
              <p:nvGrpSpPr>
                <p:cNvPr id="9" name="群組 8">
                  <a:extLst>
                    <a:ext uri="{FF2B5EF4-FFF2-40B4-BE49-F238E27FC236}">
                      <a16:creationId xmlns:a16="http://schemas.microsoft.com/office/drawing/2014/main" id="{0FD97FF9-12A0-4490-BC98-B80A092EC156}"/>
                    </a:ext>
                  </a:extLst>
                </p:cNvPr>
                <p:cNvGrpSpPr/>
                <p:nvPr/>
              </p:nvGrpSpPr>
              <p:grpSpPr>
                <a:xfrm>
                  <a:off x="889000" y="3187700"/>
                  <a:ext cx="1930400" cy="241300"/>
                  <a:chOff x="889000" y="3187700"/>
                  <a:chExt cx="1930400" cy="241300"/>
                </a:xfrm>
                <a:grpFill/>
              </p:grpSpPr>
              <p:grpSp>
                <p:nvGrpSpPr>
                  <p:cNvPr id="45" name="群組 44">
                    <a:extLst>
                      <a:ext uri="{FF2B5EF4-FFF2-40B4-BE49-F238E27FC236}">
                        <a16:creationId xmlns:a16="http://schemas.microsoft.com/office/drawing/2014/main" id="{50BF4D03-8FBD-467A-98E1-6B6F178FFA21}"/>
                      </a:ext>
                    </a:extLst>
                  </p:cNvPr>
                  <p:cNvGrpSpPr/>
                  <p:nvPr/>
                </p:nvGrpSpPr>
                <p:grpSpPr>
                  <a:xfrm>
                    <a:off x="889000" y="3187700"/>
                    <a:ext cx="965200" cy="241300"/>
                    <a:chOff x="889000" y="3187700"/>
                    <a:chExt cx="965200" cy="241300"/>
                  </a:xfrm>
                  <a:grpFill/>
                </p:grpSpPr>
                <p:sp>
                  <p:nvSpPr>
                    <p:cNvPr id="51" name="矩形 50">
                      <a:extLst>
                        <a:ext uri="{FF2B5EF4-FFF2-40B4-BE49-F238E27FC236}">
                          <a16:creationId xmlns:a16="http://schemas.microsoft.com/office/drawing/2014/main" id="{EDAA1838-ED96-41E4-8E37-C68D0EE120F3}"/>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2" name="矩形 51">
                      <a:extLst>
                        <a:ext uri="{FF2B5EF4-FFF2-40B4-BE49-F238E27FC236}">
                          <a16:creationId xmlns:a16="http://schemas.microsoft.com/office/drawing/2014/main" id="{B2D62FB1-6EE9-444E-9B37-67F567EDF4E3}"/>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3" name="矩形 52">
                      <a:extLst>
                        <a:ext uri="{FF2B5EF4-FFF2-40B4-BE49-F238E27FC236}">
                          <a16:creationId xmlns:a16="http://schemas.microsoft.com/office/drawing/2014/main" id="{A93F0343-A593-4512-B119-3AB3E45CAA06}"/>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4" name="矩形 53">
                      <a:extLst>
                        <a:ext uri="{FF2B5EF4-FFF2-40B4-BE49-F238E27FC236}">
                          <a16:creationId xmlns:a16="http://schemas.microsoft.com/office/drawing/2014/main" id="{F662B6C2-43E8-4ECF-82BC-0677079D0711}"/>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46" name="群組 45">
                    <a:extLst>
                      <a:ext uri="{FF2B5EF4-FFF2-40B4-BE49-F238E27FC236}">
                        <a16:creationId xmlns:a16="http://schemas.microsoft.com/office/drawing/2014/main" id="{B4F3AB5D-B5C2-40CF-9C8A-3847CCEEDC89}"/>
                      </a:ext>
                    </a:extLst>
                  </p:cNvPr>
                  <p:cNvGrpSpPr/>
                  <p:nvPr/>
                </p:nvGrpSpPr>
                <p:grpSpPr>
                  <a:xfrm>
                    <a:off x="1854200" y="3187700"/>
                    <a:ext cx="965200" cy="241300"/>
                    <a:chOff x="889000" y="3187700"/>
                    <a:chExt cx="965200" cy="241300"/>
                  </a:xfrm>
                  <a:grpFill/>
                </p:grpSpPr>
                <p:sp>
                  <p:nvSpPr>
                    <p:cNvPr id="47" name="矩形 46">
                      <a:extLst>
                        <a:ext uri="{FF2B5EF4-FFF2-40B4-BE49-F238E27FC236}">
                          <a16:creationId xmlns:a16="http://schemas.microsoft.com/office/drawing/2014/main" id="{EF2679FE-D37E-496B-8267-47357754C920}"/>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8" name="矩形 47">
                      <a:extLst>
                        <a:ext uri="{FF2B5EF4-FFF2-40B4-BE49-F238E27FC236}">
                          <a16:creationId xmlns:a16="http://schemas.microsoft.com/office/drawing/2014/main" id="{A9E7F6BB-2BC3-4EDE-A455-F77D91DFBD6F}"/>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9" name="矩形 48">
                      <a:extLst>
                        <a:ext uri="{FF2B5EF4-FFF2-40B4-BE49-F238E27FC236}">
                          <a16:creationId xmlns:a16="http://schemas.microsoft.com/office/drawing/2014/main" id="{187F70B5-6F69-48F4-B9FC-42315DE31A69}"/>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0" name="矩形 49">
                      <a:extLst>
                        <a:ext uri="{FF2B5EF4-FFF2-40B4-BE49-F238E27FC236}">
                          <a16:creationId xmlns:a16="http://schemas.microsoft.com/office/drawing/2014/main" id="{4A33C4DE-8A88-425B-B975-31F0207EE4A0}"/>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10" name="群組 9">
                  <a:extLst>
                    <a:ext uri="{FF2B5EF4-FFF2-40B4-BE49-F238E27FC236}">
                      <a16:creationId xmlns:a16="http://schemas.microsoft.com/office/drawing/2014/main" id="{06CC6F9D-D0F6-475B-8A4A-4BE724497BD4}"/>
                    </a:ext>
                  </a:extLst>
                </p:cNvPr>
                <p:cNvGrpSpPr/>
                <p:nvPr/>
              </p:nvGrpSpPr>
              <p:grpSpPr>
                <a:xfrm>
                  <a:off x="889000" y="2501899"/>
                  <a:ext cx="1930400" cy="711200"/>
                  <a:chOff x="889000" y="2501899"/>
                  <a:chExt cx="1930400" cy="711200"/>
                </a:xfrm>
                <a:grpFill/>
              </p:grpSpPr>
              <p:grpSp>
                <p:nvGrpSpPr>
                  <p:cNvPr id="11" name="群組 10">
                    <a:extLst>
                      <a:ext uri="{FF2B5EF4-FFF2-40B4-BE49-F238E27FC236}">
                        <a16:creationId xmlns:a16="http://schemas.microsoft.com/office/drawing/2014/main" id="{208AFE13-102D-40BD-B9A0-022D299917EB}"/>
                      </a:ext>
                    </a:extLst>
                  </p:cNvPr>
                  <p:cNvGrpSpPr/>
                  <p:nvPr/>
                </p:nvGrpSpPr>
                <p:grpSpPr>
                  <a:xfrm>
                    <a:off x="889000" y="2971799"/>
                    <a:ext cx="1930400" cy="241300"/>
                    <a:chOff x="889000" y="3187700"/>
                    <a:chExt cx="1930400" cy="241300"/>
                  </a:xfrm>
                  <a:grpFill/>
                </p:grpSpPr>
                <p:grpSp>
                  <p:nvGrpSpPr>
                    <p:cNvPr id="35" name="群組 34">
                      <a:extLst>
                        <a:ext uri="{FF2B5EF4-FFF2-40B4-BE49-F238E27FC236}">
                          <a16:creationId xmlns:a16="http://schemas.microsoft.com/office/drawing/2014/main" id="{4025B912-2AEE-4901-A6CD-32C023A5FE40}"/>
                        </a:ext>
                      </a:extLst>
                    </p:cNvPr>
                    <p:cNvGrpSpPr/>
                    <p:nvPr/>
                  </p:nvGrpSpPr>
                  <p:grpSpPr>
                    <a:xfrm>
                      <a:off x="889000" y="3187700"/>
                      <a:ext cx="965200" cy="241300"/>
                      <a:chOff x="889000" y="3187700"/>
                      <a:chExt cx="965200" cy="241300"/>
                    </a:xfrm>
                    <a:grpFill/>
                  </p:grpSpPr>
                  <p:sp>
                    <p:nvSpPr>
                      <p:cNvPr id="41" name="矩形 40">
                        <a:extLst>
                          <a:ext uri="{FF2B5EF4-FFF2-40B4-BE49-F238E27FC236}">
                            <a16:creationId xmlns:a16="http://schemas.microsoft.com/office/drawing/2014/main" id="{C6A2215E-4008-41C5-9DB4-828DD246999A}"/>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2" name="矩形 41">
                        <a:extLst>
                          <a:ext uri="{FF2B5EF4-FFF2-40B4-BE49-F238E27FC236}">
                            <a16:creationId xmlns:a16="http://schemas.microsoft.com/office/drawing/2014/main" id="{78259E74-28DD-4CDE-A1FA-5AB4CCB25779}"/>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3" name="矩形 42">
                        <a:extLst>
                          <a:ext uri="{FF2B5EF4-FFF2-40B4-BE49-F238E27FC236}">
                            <a16:creationId xmlns:a16="http://schemas.microsoft.com/office/drawing/2014/main" id="{2844FA60-4FCB-48B9-95EE-2B4B81FA940A}"/>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4" name="矩形 43">
                        <a:extLst>
                          <a:ext uri="{FF2B5EF4-FFF2-40B4-BE49-F238E27FC236}">
                            <a16:creationId xmlns:a16="http://schemas.microsoft.com/office/drawing/2014/main" id="{B161007D-3BD2-4654-94A1-B9AEF6279665}"/>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36" name="群組 35">
                      <a:extLst>
                        <a:ext uri="{FF2B5EF4-FFF2-40B4-BE49-F238E27FC236}">
                          <a16:creationId xmlns:a16="http://schemas.microsoft.com/office/drawing/2014/main" id="{29DB2A54-9E10-4048-BD1A-F66570A1C9CD}"/>
                        </a:ext>
                      </a:extLst>
                    </p:cNvPr>
                    <p:cNvGrpSpPr/>
                    <p:nvPr/>
                  </p:nvGrpSpPr>
                  <p:grpSpPr>
                    <a:xfrm>
                      <a:off x="1854200" y="3187700"/>
                      <a:ext cx="965200" cy="241300"/>
                      <a:chOff x="889000" y="3187700"/>
                      <a:chExt cx="965200" cy="241300"/>
                    </a:xfrm>
                    <a:grpFill/>
                  </p:grpSpPr>
                  <p:sp>
                    <p:nvSpPr>
                      <p:cNvPr id="37" name="矩形 36">
                        <a:extLst>
                          <a:ext uri="{FF2B5EF4-FFF2-40B4-BE49-F238E27FC236}">
                            <a16:creationId xmlns:a16="http://schemas.microsoft.com/office/drawing/2014/main" id="{B3738A53-9168-4848-8144-FF0D6B923571}"/>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 name="矩形 37">
                        <a:extLst>
                          <a:ext uri="{FF2B5EF4-FFF2-40B4-BE49-F238E27FC236}">
                            <a16:creationId xmlns:a16="http://schemas.microsoft.com/office/drawing/2014/main" id="{C1982681-20E5-4D88-B746-C4CC23E21DFC}"/>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9" name="矩形 38">
                        <a:extLst>
                          <a:ext uri="{FF2B5EF4-FFF2-40B4-BE49-F238E27FC236}">
                            <a16:creationId xmlns:a16="http://schemas.microsoft.com/office/drawing/2014/main" id="{DAF4FA7F-CADF-415B-9B9A-FBE23B3ECFC3}"/>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0" name="矩形 39">
                        <a:extLst>
                          <a:ext uri="{FF2B5EF4-FFF2-40B4-BE49-F238E27FC236}">
                            <a16:creationId xmlns:a16="http://schemas.microsoft.com/office/drawing/2014/main" id="{6F8B14AA-A65C-43BA-99B7-3093DA759627}"/>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12" name="群組 11">
                    <a:extLst>
                      <a:ext uri="{FF2B5EF4-FFF2-40B4-BE49-F238E27FC236}">
                        <a16:creationId xmlns:a16="http://schemas.microsoft.com/office/drawing/2014/main" id="{EC1D5E76-A96D-4E5A-AAF0-BD8B4344B723}"/>
                      </a:ext>
                    </a:extLst>
                  </p:cNvPr>
                  <p:cNvGrpSpPr/>
                  <p:nvPr/>
                </p:nvGrpSpPr>
                <p:grpSpPr>
                  <a:xfrm>
                    <a:off x="889000" y="2501899"/>
                    <a:ext cx="1930400" cy="482600"/>
                    <a:chOff x="889000" y="2501899"/>
                    <a:chExt cx="1930400" cy="482600"/>
                  </a:xfrm>
                  <a:grpFill/>
                </p:grpSpPr>
                <p:grpSp>
                  <p:nvGrpSpPr>
                    <p:cNvPr id="13" name="群組 12">
                      <a:extLst>
                        <a:ext uri="{FF2B5EF4-FFF2-40B4-BE49-F238E27FC236}">
                          <a16:creationId xmlns:a16="http://schemas.microsoft.com/office/drawing/2014/main" id="{B1BE0CF0-1646-4556-BD3A-1ADC341FD366}"/>
                        </a:ext>
                      </a:extLst>
                    </p:cNvPr>
                    <p:cNvGrpSpPr/>
                    <p:nvPr/>
                  </p:nvGrpSpPr>
                  <p:grpSpPr>
                    <a:xfrm>
                      <a:off x="889000" y="2743199"/>
                      <a:ext cx="1930400" cy="241300"/>
                      <a:chOff x="889000" y="3187700"/>
                      <a:chExt cx="1930400" cy="241300"/>
                    </a:xfrm>
                    <a:grpFill/>
                  </p:grpSpPr>
                  <p:grpSp>
                    <p:nvGrpSpPr>
                      <p:cNvPr id="25" name="群組 24">
                        <a:extLst>
                          <a:ext uri="{FF2B5EF4-FFF2-40B4-BE49-F238E27FC236}">
                            <a16:creationId xmlns:a16="http://schemas.microsoft.com/office/drawing/2014/main" id="{88732EE8-334D-4195-AFF6-021B89193735}"/>
                          </a:ext>
                        </a:extLst>
                      </p:cNvPr>
                      <p:cNvGrpSpPr/>
                      <p:nvPr/>
                    </p:nvGrpSpPr>
                    <p:grpSpPr>
                      <a:xfrm>
                        <a:off x="889000" y="3187700"/>
                        <a:ext cx="965200" cy="241300"/>
                        <a:chOff x="889000" y="3187700"/>
                        <a:chExt cx="965200" cy="241300"/>
                      </a:xfrm>
                      <a:grpFill/>
                    </p:grpSpPr>
                    <p:sp>
                      <p:nvSpPr>
                        <p:cNvPr id="31" name="矩形 30">
                          <a:extLst>
                            <a:ext uri="{FF2B5EF4-FFF2-40B4-BE49-F238E27FC236}">
                              <a16:creationId xmlns:a16="http://schemas.microsoft.com/office/drawing/2014/main" id="{064435AC-3EFD-410C-834E-D8D0835C247E}"/>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2" name="矩形 31">
                          <a:extLst>
                            <a:ext uri="{FF2B5EF4-FFF2-40B4-BE49-F238E27FC236}">
                              <a16:creationId xmlns:a16="http://schemas.microsoft.com/office/drawing/2014/main" id="{1A95A27F-40F9-49B1-890C-A2F5CAD80B44}"/>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 name="矩形 32">
                          <a:extLst>
                            <a:ext uri="{FF2B5EF4-FFF2-40B4-BE49-F238E27FC236}">
                              <a16:creationId xmlns:a16="http://schemas.microsoft.com/office/drawing/2014/main" id="{E51BCAEC-99CB-493B-8CED-B867AE7C0700}"/>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 name="矩形 33">
                          <a:extLst>
                            <a:ext uri="{FF2B5EF4-FFF2-40B4-BE49-F238E27FC236}">
                              <a16:creationId xmlns:a16="http://schemas.microsoft.com/office/drawing/2014/main" id="{8CB41E0C-9BFF-4E69-9531-3BDCB6525DBB}"/>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26" name="群組 25">
                        <a:extLst>
                          <a:ext uri="{FF2B5EF4-FFF2-40B4-BE49-F238E27FC236}">
                            <a16:creationId xmlns:a16="http://schemas.microsoft.com/office/drawing/2014/main" id="{35B8D19B-8CD0-4405-B3C1-6C7A33632570}"/>
                          </a:ext>
                        </a:extLst>
                      </p:cNvPr>
                      <p:cNvGrpSpPr/>
                      <p:nvPr/>
                    </p:nvGrpSpPr>
                    <p:grpSpPr>
                      <a:xfrm>
                        <a:off x="1854200" y="3187700"/>
                        <a:ext cx="965200" cy="241300"/>
                        <a:chOff x="889000" y="3187700"/>
                        <a:chExt cx="965200" cy="241300"/>
                      </a:xfrm>
                      <a:grpFill/>
                    </p:grpSpPr>
                    <p:sp>
                      <p:nvSpPr>
                        <p:cNvPr id="27" name="矩形 26">
                          <a:extLst>
                            <a:ext uri="{FF2B5EF4-FFF2-40B4-BE49-F238E27FC236}">
                              <a16:creationId xmlns:a16="http://schemas.microsoft.com/office/drawing/2014/main" id="{4E0531DD-CD0A-4AC9-8C07-0EC88AF42FAA}"/>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矩形 27">
                          <a:extLst>
                            <a:ext uri="{FF2B5EF4-FFF2-40B4-BE49-F238E27FC236}">
                              <a16:creationId xmlns:a16="http://schemas.microsoft.com/office/drawing/2014/main" id="{E126CC8C-15FD-4476-90DC-9FBEF43B2EE0}"/>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矩形 28">
                          <a:extLst>
                            <a:ext uri="{FF2B5EF4-FFF2-40B4-BE49-F238E27FC236}">
                              <a16:creationId xmlns:a16="http://schemas.microsoft.com/office/drawing/2014/main" id="{3D84FB65-A15F-437B-BCCF-32DEA77C1385}"/>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 name="矩形 29">
                          <a:extLst>
                            <a:ext uri="{FF2B5EF4-FFF2-40B4-BE49-F238E27FC236}">
                              <a16:creationId xmlns:a16="http://schemas.microsoft.com/office/drawing/2014/main" id="{F0DEF6EA-D511-4D57-9C8F-D96CCA20747E}"/>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14" name="群組 13">
                      <a:extLst>
                        <a:ext uri="{FF2B5EF4-FFF2-40B4-BE49-F238E27FC236}">
                          <a16:creationId xmlns:a16="http://schemas.microsoft.com/office/drawing/2014/main" id="{F3FE60EC-2B24-478F-9134-03BC0D9CEDBE}"/>
                        </a:ext>
                      </a:extLst>
                    </p:cNvPr>
                    <p:cNvGrpSpPr/>
                    <p:nvPr/>
                  </p:nvGrpSpPr>
                  <p:grpSpPr>
                    <a:xfrm>
                      <a:off x="889000" y="2501899"/>
                      <a:ext cx="1930400" cy="241300"/>
                      <a:chOff x="889000" y="3187700"/>
                      <a:chExt cx="1930400" cy="241300"/>
                    </a:xfrm>
                    <a:grpFill/>
                  </p:grpSpPr>
                  <p:grpSp>
                    <p:nvGrpSpPr>
                      <p:cNvPr id="15" name="群組 14">
                        <a:extLst>
                          <a:ext uri="{FF2B5EF4-FFF2-40B4-BE49-F238E27FC236}">
                            <a16:creationId xmlns:a16="http://schemas.microsoft.com/office/drawing/2014/main" id="{E8F496FE-9B90-4EA6-9D1B-764862D02C60}"/>
                          </a:ext>
                        </a:extLst>
                      </p:cNvPr>
                      <p:cNvGrpSpPr/>
                      <p:nvPr/>
                    </p:nvGrpSpPr>
                    <p:grpSpPr>
                      <a:xfrm>
                        <a:off x="889000" y="3187700"/>
                        <a:ext cx="965200" cy="241300"/>
                        <a:chOff x="889000" y="3187700"/>
                        <a:chExt cx="965200" cy="241300"/>
                      </a:xfrm>
                      <a:grpFill/>
                    </p:grpSpPr>
                    <p:sp>
                      <p:nvSpPr>
                        <p:cNvPr id="21" name="矩形 20">
                          <a:extLst>
                            <a:ext uri="{FF2B5EF4-FFF2-40B4-BE49-F238E27FC236}">
                              <a16:creationId xmlns:a16="http://schemas.microsoft.com/office/drawing/2014/main" id="{2B99D4F4-E1F8-4B2D-87B3-A0BCDD24DA73}"/>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矩形 21">
                          <a:extLst>
                            <a:ext uri="{FF2B5EF4-FFF2-40B4-BE49-F238E27FC236}">
                              <a16:creationId xmlns:a16="http://schemas.microsoft.com/office/drawing/2014/main" id="{F1FF9CEA-8B38-46C1-A2D4-2A634B3832D2}"/>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矩形 22">
                          <a:extLst>
                            <a:ext uri="{FF2B5EF4-FFF2-40B4-BE49-F238E27FC236}">
                              <a16:creationId xmlns:a16="http://schemas.microsoft.com/office/drawing/2014/main" id="{6A563CBA-A37A-4168-8913-657881130DE4}"/>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矩形 23">
                          <a:extLst>
                            <a:ext uri="{FF2B5EF4-FFF2-40B4-BE49-F238E27FC236}">
                              <a16:creationId xmlns:a16="http://schemas.microsoft.com/office/drawing/2014/main" id="{9DD8EE2F-6C03-45A1-B5B4-5F1A7A20EF9B}"/>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6" name="群組 15">
                        <a:extLst>
                          <a:ext uri="{FF2B5EF4-FFF2-40B4-BE49-F238E27FC236}">
                            <a16:creationId xmlns:a16="http://schemas.microsoft.com/office/drawing/2014/main" id="{44FC573E-8486-434F-B152-F59112448AFF}"/>
                          </a:ext>
                        </a:extLst>
                      </p:cNvPr>
                      <p:cNvGrpSpPr/>
                      <p:nvPr/>
                    </p:nvGrpSpPr>
                    <p:grpSpPr>
                      <a:xfrm>
                        <a:off x="1854200" y="3187700"/>
                        <a:ext cx="965200" cy="241300"/>
                        <a:chOff x="889000" y="3187700"/>
                        <a:chExt cx="965200" cy="241300"/>
                      </a:xfrm>
                      <a:grpFill/>
                    </p:grpSpPr>
                    <p:sp>
                      <p:nvSpPr>
                        <p:cNvPr id="17" name="矩形 16">
                          <a:extLst>
                            <a:ext uri="{FF2B5EF4-FFF2-40B4-BE49-F238E27FC236}">
                              <a16:creationId xmlns:a16="http://schemas.microsoft.com/office/drawing/2014/main" id="{C83DE0AA-DA8E-4EB1-A532-F595EB7766E4}"/>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矩形 17">
                          <a:extLst>
                            <a:ext uri="{FF2B5EF4-FFF2-40B4-BE49-F238E27FC236}">
                              <a16:creationId xmlns:a16="http://schemas.microsoft.com/office/drawing/2014/main" id="{93BFD5FC-1890-4E99-9144-706A332E4DC0}"/>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矩形 18">
                          <a:extLst>
                            <a:ext uri="{FF2B5EF4-FFF2-40B4-BE49-F238E27FC236}">
                              <a16:creationId xmlns:a16="http://schemas.microsoft.com/office/drawing/2014/main" id="{70E85640-8898-4A08-914F-7AD3619262A4}"/>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矩形 19">
                          <a:extLst>
                            <a:ext uri="{FF2B5EF4-FFF2-40B4-BE49-F238E27FC236}">
                              <a16:creationId xmlns:a16="http://schemas.microsoft.com/office/drawing/2014/main" id="{BEA978A7-AB50-476F-91FE-689101C0F808}"/>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grpSp>
          </p:grpSp>
        </p:grpSp>
      </p:grpSp>
      <mc:AlternateContent xmlns:mc="http://schemas.openxmlformats.org/markup-compatibility/2006">
        <mc:Choice xmlns:a14="http://schemas.microsoft.com/office/drawing/2010/main" Requires="a14">
          <p:sp>
            <p:nvSpPr>
              <p:cNvPr id="159" name="文字方塊 158">
                <a:extLst>
                  <a:ext uri="{FF2B5EF4-FFF2-40B4-BE49-F238E27FC236}">
                    <a16:creationId xmlns:a16="http://schemas.microsoft.com/office/drawing/2014/main" id="{4B74F1B3-8692-482D-AFDA-D49B001520E1}"/>
                  </a:ext>
                </a:extLst>
              </p:cNvPr>
              <p:cNvSpPr txBox="1"/>
              <p:nvPr/>
            </p:nvSpPr>
            <p:spPr>
              <a:xfrm>
                <a:off x="1981200" y="6398280"/>
                <a:ext cx="571498" cy="523220"/>
              </a:xfrm>
              <a:prstGeom prst="rect">
                <a:avLst/>
              </a:prstGeom>
              <a:noFill/>
            </p:spPr>
            <p:txBody>
              <a:bodyPr wrap="square">
                <a:spAutoFit/>
              </a:bodyPr>
              <a:lstStyle/>
              <a:p>
                <a14:m>
                  <m:oMath xmlns:m="http://schemas.openxmlformats.org/officeDocument/2006/math">
                    <m:sSub>
                      <m:sSubPr>
                        <m:ctrlPr>
                          <a:rPr lang="en-US" altLang="zh-TW" sz="2800" b="1" i="1" smtClean="0">
                            <a:solidFill>
                              <a:srgbClr val="FF0000"/>
                            </a:solidFill>
                            <a:latin typeface="Cambria Math" panose="02040503050406030204" pitchFamily="18" charset="0"/>
                          </a:rPr>
                        </m:ctrlPr>
                      </m:sSubPr>
                      <m:e>
                        <m:r>
                          <a:rPr lang="en-US" altLang="zh-TW" sz="2800" b="1" i="1" smtClean="0">
                            <a:solidFill>
                              <a:srgbClr val="FF0000"/>
                            </a:solidFill>
                            <a:latin typeface="Cambria Math" panose="02040503050406030204" pitchFamily="18" charset="0"/>
                          </a:rPr>
                          <m:t>𝒛</m:t>
                        </m:r>
                      </m:e>
                      <m:sub>
                        <m:r>
                          <a:rPr lang="en-US" altLang="zh-TW" sz="2800" b="1" i="1" smtClean="0">
                            <a:solidFill>
                              <a:srgbClr val="FF0000"/>
                            </a:solidFill>
                            <a:latin typeface="Cambria Math" panose="02040503050406030204" pitchFamily="18" charset="0"/>
                          </a:rPr>
                          <m:t>𝒊</m:t>
                        </m:r>
                      </m:sub>
                    </m:sSub>
                  </m:oMath>
                </a14:m>
                <a:r>
                  <a:rPr lang="zh-TW" altLang="en-US" sz="2800" b="1">
                    <a:solidFill>
                      <a:srgbClr val="FF0000"/>
                    </a:solidFill>
                  </a:rPr>
                  <a:t> </a:t>
                </a:r>
              </a:p>
            </p:txBody>
          </p:sp>
        </mc:Choice>
        <mc:Fallback>
          <p:sp>
            <p:nvSpPr>
              <p:cNvPr id="159" name="文字方塊 158">
                <a:extLst>
                  <a:ext uri="{FF2B5EF4-FFF2-40B4-BE49-F238E27FC236}">
                    <a16:creationId xmlns:a16="http://schemas.microsoft.com/office/drawing/2014/main" id="{4B74F1B3-8692-482D-AFDA-D49B001520E1}"/>
                  </a:ext>
                </a:extLst>
              </p:cNvPr>
              <p:cNvSpPr txBox="1">
                <a:spLocks noRot="1" noChangeAspect="1" noMove="1" noResize="1" noEditPoints="1" noAdjustHandles="1" noChangeArrowheads="1" noChangeShapeType="1" noTextEdit="1"/>
              </p:cNvSpPr>
              <p:nvPr/>
            </p:nvSpPr>
            <p:spPr>
              <a:xfrm>
                <a:off x="1981200" y="6398280"/>
                <a:ext cx="571498" cy="523220"/>
              </a:xfrm>
              <a:prstGeom prst="rect">
                <a:avLst/>
              </a:prstGeom>
              <a:blipFill>
                <a:blip r:embed="rId4"/>
                <a:stretch>
                  <a:fillRect/>
                </a:stretch>
              </a:blipFill>
            </p:spPr>
            <p:txBody>
              <a:bodyPr/>
              <a:lstStyle/>
              <a:p>
                <a:r>
                  <a:rPr lang="zh-TW" altLang="en-US">
                    <a:noFill/>
                  </a:rPr>
                  <a:t> </a:t>
                </a:r>
              </a:p>
            </p:txBody>
          </p:sp>
        </mc:Fallback>
      </mc:AlternateContent>
      <p:grpSp>
        <p:nvGrpSpPr>
          <p:cNvPr id="160" name="群組 159">
            <a:extLst>
              <a:ext uri="{FF2B5EF4-FFF2-40B4-BE49-F238E27FC236}">
                <a16:creationId xmlns:a16="http://schemas.microsoft.com/office/drawing/2014/main" id="{DD10331F-66D2-47A8-BC33-85CABDD55F8D}"/>
              </a:ext>
            </a:extLst>
          </p:cNvPr>
          <p:cNvGrpSpPr/>
          <p:nvPr/>
        </p:nvGrpSpPr>
        <p:grpSpPr>
          <a:xfrm>
            <a:off x="7950200" y="3337577"/>
            <a:ext cx="1930400" cy="3009904"/>
            <a:chOff x="6731002" y="3225799"/>
            <a:chExt cx="1930400" cy="3009904"/>
          </a:xfrm>
          <a:solidFill>
            <a:schemeClr val="accent5">
              <a:lumMod val="40000"/>
              <a:lumOff val="60000"/>
            </a:schemeClr>
          </a:solidFill>
        </p:grpSpPr>
        <p:grpSp>
          <p:nvGrpSpPr>
            <p:cNvPr id="161" name="群組 160">
              <a:extLst>
                <a:ext uri="{FF2B5EF4-FFF2-40B4-BE49-F238E27FC236}">
                  <a16:creationId xmlns:a16="http://schemas.microsoft.com/office/drawing/2014/main" id="{E26E4851-131E-4D82-A362-41620A46825B}"/>
                </a:ext>
              </a:extLst>
            </p:cNvPr>
            <p:cNvGrpSpPr/>
            <p:nvPr/>
          </p:nvGrpSpPr>
          <p:grpSpPr>
            <a:xfrm>
              <a:off x="6731002" y="3225799"/>
              <a:ext cx="1930400" cy="1854202"/>
              <a:chOff x="889000" y="1574798"/>
              <a:chExt cx="1930400" cy="1854202"/>
            </a:xfrm>
            <a:grpFill/>
          </p:grpSpPr>
          <p:grpSp>
            <p:nvGrpSpPr>
              <p:cNvPr id="221" name="群組 220">
                <a:extLst>
                  <a:ext uri="{FF2B5EF4-FFF2-40B4-BE49-F238E27FC236}">
                    <a16:creationId xmlns:a16="http://schemas.microsoft.com/office/drawing/2014/main" id="{ED43E4CD-B410-4252-8C02-2C873461402C}"/>
                  </a:ext>
                </a:extLst>
              </p:cNvPr>
              <p:cNvGrpSpPr/>
              <p:nvPr/>
            </p:nvGrpSpPr>
            <p:grpSpPr>
              <a:xfrm>
                <a:off x="889000" y="2501899"/>
                <a:ext cx="1930400" cy="927101"/>
                <a:chOff x="889000" y="2501899"/>
                <a:chExt cx="1930400" cy="927101"/>
              </a:xfrm>
              <a:grpFill/>
            </p:grpSpPr>
            <p:grpSp>
              <p:nvGrpSpPr>
                <p:cNvPr id="269" name="群組 268">
                  <a:extLst>
                    <a:ext uri="{FF2B5EF4-FFF2-40B4-BE49-F238E27FC236}">
                      <a16:creationId xmlns:a16="http://schemas.microsoft.com/office/drawing/2014/main" id="{3D871FD8-22FB-454C-818E-0BD7A4152C50}"/>
                    </a:ext>
                  </a:extLst>
                </p:cNvPr>
                <p:cNvGrpSpPr/>
                <p:nvPr/>
              </p:nvGrpSpPr>
              <p:grpSpPr>
                <a:xfrm>
                  <a:off x="889000" y="3187700"/>
                  <a:ext cx="1930400" cy="241300"/>
                  <a:chOff x="889000" y="3187700"/>
                  <a:chExt cx="1930400" cy="241300"/>
                </a:xfrm>
                <a:grpFill/>
              </p:grpSpPr>
              <p:grpSp>
                <p:nvGrpSpPr>
                  <p:cNvPr id="305" name="群組 304">
                    <a:extLst>
                      <a:ext uri="{FF2B5EF4-FFF2-40B4-BE49-F238E27FC236}">
                        <a16:creationId xmlns:a16="http://schemas.microsoft.com/office/drawing/2014/main" id="{85F4CF15-367B-433E-81FA-D75E0D48F1AE}"/>
                      </a:ext>
                    </a:extLst>
                  </p:cNvPr>
                  <p:cNvGrpSpPr/>
                  <p:nvPr/>
                </p:nvGrpSpPr>
                <p:grpSpPr>
                  <a:xfrm>
                    <a:off x="889000" y="3187700"/>
                    <a:ext cx="965200" cy="241300"/>
                    <a:chOff x="889000" y="3187700"/>
                    <a:chExt cx="965200" cy="241300"/>
                  </a:xfrm>
                  <a:grpFill/>
                </p:grpSpPr>
                <p:sp>
                  <p:nvSpPr>
                    <p:cNvPr id="311" name="矩形 310">
                      <a:extLst>
                        <a:ext uri="{FF2B5EF4-FFF2-40B4-BE49-F238E27FC236}">
                          <a16:creationId xmlns:a16="http://schemas.microsoft.com/office/drawing/2014/main" id="{77E8C0DE-0340-4550-9EEF-B45102DC1BC0}"/>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12" name="矩形 311">
                      <a:extLst>
                        <a:ext uri="{FF2B5EF4-FFF2-40B4-BE49-F238E27FC236}">
                          <a16:creationId xmlns:a16="http://schemas.microsoft.com/office/drawing/2014/main" id="{096025BE-70AE-4ED2-A70D-61D61227B61D}"/>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13" name="矩形 312">
                      <a:extLst>
                        <a:ext uri="{FF2B5EF4-FFF2-40B4-BE49-F238E27FC236}">
                          <a16:creationId xmlns:a16="http://schemas.microsoft.com/office/drawing/2014/main" id="{274197CD-1623-49E7-9553-D400DF528F4A}"/>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14" name="矩形 313">
                      <a:extLst>
                        <a:ext uri="{FF2B5EF4-FFF2-40B4-BE49-F238E27FC236}">
                          <a16:creationId xmlns:a16="http://schemas.microsoft.com/office/drawing/2014/main" id="{2A12AC55-EDD8-4409-A958-00BF61014381}"/>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306" name="群組 305">
                    <a:extLst>
                      <a:ext uri="{FF2B5EF4-FFF2-40B4-BE49-F238E27FC236}">
                        <a16:creationId xmlns:a16="http://schemas.microsoft.com/office/drawing/2014/main" id="{546FF8A1-357D-4395-A074-FF8670A9A52D}"/>
                      </a:ext>
                    </a:extLst>
                  </p:cNvPr>
                  <p:cNvGrpSpPr/>
                  <p:nvPr/>
                </p:nvGrpSpPr>
                <p:grpSpPr>
                  <a:xfrm>
                    <a:off x="1854200" y="3187700"/>
                    <a:ext cx="965200" cy="241300"/>
                    <a:chOff x="889000" y="3187700"/>
                    <a:chExt cx="965200" cy="241300"/>
                  </a:xfrm>
                  <a:grpFill/>
                </p:grpSpPr>
                <p:sp>
                  <p:nvSpPr>
                    <p:cNvPr id="307" name="矩形 306">
                      <a:extLst>
                        <a:ext uri="{FF2B5EF4-FFF2-40B4-BE49-F238E27FC236}">
                          <a16:creationId xmlns:a16="http://schemas.microsoft.com/office/drawing/2014/main" id="{D4070C47-2D61-4BCD-B88C-83131EE7CA60}"/>
                        </a:ext>
                      </a:extLst>
                    </p:cNvPr>
                    <p:cNvSpPr/>
                    <p:nvPr/>
                  </p:nvSpPr>
                  <p:spPr>
                    <a:xfrm>
                      <a:off x="889000" y="3187700"/>
                      <a:ext cx="241300" cy="2413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8" name="矩形 307">
                      <a:extLst>
                        <a:ext uri="{FF2B5EF4-FFF2-40B4-BE49-F238E27FC236}">
                          <a16:creationId xmlns:a16="http://schemas.microsoft.com/office/drawing/2014/main" id="{8C9E4384-AABC-48B9-9B0E-7732A38E4D8F}"/>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9" name="矩形 308">
                      <a:extLst>
                        <a:ext uri="{FF2B5EF4-FFF2-40B4-BE49-F238E27FC236}">
                          <a16:creationId xmlns:a16="http://schemas.microsoft.com/office/drawing/2014/main" id="{C505CFEE-B6B4-4843-808E-BF2A35F3BA11}"/>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10" name="矩形 309">
                      <a:extLst>
                        <a:ext uri="{FF2B5EF4-FFF2-40B4-BE49-F238E27FC236}">
                          <a16:creationId xmlns:a16="http://schemas.microsoft.com/office/drawing/2014/main" id="{56A304B2-4E13-4502-8018-20E2C2C1A059}"/>
                        </a:ext>
                      </a:extLst>
                    </p:cNvPr>
                    <p:cNvSpPr/>
                    <p:nvPr/>
                  </p:nvSpPr>
                  <p:spPr>
                    <a:xfrm>
                      <a:off x="1612900" y="3187700"/>
                      <a:ext cx="241300" cy="2413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270" name="群組 269">
                  <a:extLst>
                    <a:ext uri="{FF2B5EF4-FFF2-40B4-BE49-F238E27FC236}">
                      <a16:creationId xmlns:a16="http://schemas.microsoft.com/office/drawing/2014/main" id="{BD975F30-2FC8-4E5E-B050-6F18CDAC24AB}"/>
                    </a:ext>
                  </a:extLst>
                </p:cNvPr>
                <p:cNvGrpSpPr/>
                <p:nvPr/>
              </p:nvGrpSpPr>
              <p:grpSpPr>
                <a:xfrm>
                  <a:off x="889000" y="2501899"/>
                  <a:ext cx="1930400" cy="711200"/>
                  <a:chOff x="889000" y="2501899"/>
                  <a:chExt cx="1930400" cy="711200"/>
                </a:xfrm>
                <a:grpFill/>
              </p:grpSpPr>
              <p:grpSp>
                <p:nvGrpSpPr>
                  <p:cNvPr id="271" name="群組 270">
                    <a:extLst>
                      <a:ext uri="{FF2B5EF4-FFF2-40B4-BE49-F238E27FC236}">
                        <a16:creationId xmlns:a16="http://schemas.microsoft.com/office/drawing/2014/main" id="{F33AA886-6F89-4CB3-B3E9-87D6EA08C9D1}"/>
                      </a:ext>
                    </a:extLst>
                  </p:cNvPr>
                  <p:cNvGrpSpPr/>
                  <p:nvPr/>
                </p:nvGrpSpPr>
                <p:grpSpPr>
                  <a:xfrm>
                    <a:off x="889000" y="2971799"/>
                    <a:ext cx="1930400" cy="241300"/>
                    <a:chOff x="889000" y="3187700"/>
                    <a:chExt cx="1930400" cy="241300"/>
                  </a:xfrm>
                  <a:grpFill/>
                </p:grpSpPr>
                <p:grpSp>
                  <p:nvGrpSpPr>
                    <p:cNvPr id="295" name="群組 294">
                      <a:extLst>
                        <a:ext uri="{FF2B5EF4-FFF2-40B4-BE49-F238E27FC236}">
                          <a16:creationId xmlns:a16="http://schemas.microsoft.com/office/drawing/2014/main" id="{D30B3A9C-95AD-4549-9DF7-FBED0D26E274}"/>
                        </a:ext>
                      </a:extLst>
                    </p:cNvPr>
                    <p:cNvGrpSpPr/>
                    <p:nvPr/>
                  </p:nvGrpSpPr>
                  <p:grpSpPr>
                    <a:xfrm>
                      <a:off x="889000" y="3187700"/>
                      <a:ext cx="965200" cy="241300"/>
                      <a:chOff x="889000" y="3187700"/>
                      <a:chExt cx="965200" cy="241300"/>
                    </a:xfrm>
                    <a:grpFill/>
                  </p:grpSpPr>
                  <p:sp>
                    <p:nvSpPr>
                      <p:cNvPr id="301" name="矩形 300">
                        <a:extLst>
                          <a:ext uri="{FF2B5EF4-FFF2-40B4-BE49-F238E27FC236}">
                            <a16:creationId xmlns:a16="http://schemas.microsoft.com/office/drawing/2014/main" id="{D1867519-A021-443C-8D37-96B5C0903D10}"/>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2" name="矩形 301">
                        <a:extLst>
                          <a:ext uri="{FF2B5EF4-FFF2-40B4-BE49-F238E27FC236}">
                            <a16:creationId xmlns:a16="http://schemas.microsoft.com/office/drawing/2014/main" id="{51B4A26F-84AB-46FB-BCCE-436CA4923F1D}"/>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3" name="矩形 302">
                        <a:extLst>
                          <a:ext uri="{FF2B5EF4-FFF2-40B4-BE49-F238E27FC236}">
                            <a16:creationId xmlns:a16="http://schemas.microsoft.com/office/drawing/2014/main" id="{932C2C73-1B69-4E0B-9EA2-0250375FF001}"/>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4" name="矩形 303">
                        <a:extLst>
                          <a:ext uri="{FF2B5EF4-FFF2-40B4-BE49-F238E27FC236}">
                            <a16:creationId xmlns:a16="http://schemas.microsoft.com/office/drawing/2014/main" id="{47DD1CD8-FFF5-49B8-9689-81C6396862D5}"/>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296" name="群組 295">
                      <a:extLst>
                        <a:ext uri="{FF2B5EF4-FFF2-40B4-BE49-F238E27FC236}">
                          <a16:creationId xmlns:a16="http://schemas.microsoft.com/office/drawing/2014/main" id="{E3DA882D-3C04-4BE5-87B8-F3B5E77C97BF}"/>
                        </a:ext>
                      </a:extLst>
                    </p:cNvPr>
                    <p:cNvGrpSpPr/>
                    <p:nvPr/>
                  </p:nvGrpSpPr>
                  <p:grpSpPr>
                    <a:xfrm>
                      <a:off x="1854200" y="3187700"/>
                      <a:ext cx="965200" cy="241300"/>
                      <a:chOff x="889000" y="3187700"/>
                      <a:chExt cx="965200" cy="241300"/>
                    </a:xfrm>
                    <a:grpFill/>
                  </p:grpSpPr>
                  <p:sp>
                    <p:nvSpPr>
                      <p:cNvPr id="297" name="矩形 296">
                        <a:extLst>
                          <a:ext uri="{FF2B5EF4-FFF2-40B4-BE49-F238E27FC236}">
                            <a16:creationId xmlns:a16="http://schemas.microsoft.com/office/drawing/2014/main" id="{B3794C5C-0176-442B-AE53-080A62DFE0A5}"/>
                          </a:ext>
                        </a:extLst>
                      </p:cNvPr>
                      <p:cNvSpPr/>
                      <p:nvPr/>
                    </p:nvSpPr>
                    <p:spPr>
                      <a:xfrm>
                        <a:off x="889000" y="3187700"/>
                        <a:ext cx="241300" cy="2413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8" name="矩形 297">
                        <a:extLst>
                          <a:ext uri="{FF2B5EF4-FFF2-40B4-BE49-F238E27FC236}">
                            <a16:creationId xmlns:a16="http://schemas.microsoft.com/office/drawing/2014/main" id="{C2958685-AD11-46DF-8F38-04CBEB278508}"/>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9" name="矩形 298">
                        <a:extLst>
                          <a:ext uri="{FF2B5EF4-FFF2-40B4-BE49-F238E27FC236}">
                            <a16:creationId xmlns:a16="http://schemas.microsoft.com/office/drawing/2014/main" id="{B9AA8E69-353C-4AE4-8B30-9EB328E2A1B4}"/>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0" name="矩形 299">
                        <a:extLst>
                          <a:ext uri="{FF2B5EF4-FFF2-40B4-BE49-F238E27FC236}">
                            <a16:creationId xmlns:a16="http://schemas.microsoft.com/office/drawing/2014/main" id="{74C9DE04-8C31-4487-A3CB-3A8FEB8D4EF3}"/>
                          </a:ext>
                        </a:extLst>
                      </p:cNvPr>
                      <p:cNvSpPr/>
                      <p:nvPr/>
                    </p:nvSpPr>
                    <p:spPr>
                      <a:xfrm>
                        <a:off x="1612900" y="3187700"/>
                        <a:ext cx="241300" cy="2413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272" name="群組 271">
                    <a:extLst>
                      <a:ext uri="{FF2B5EF4-FFF2-40B4-BE49-F238E27FC236}">
                        <a16:creationId xmlns:a16="http://schemas.microsoft.com/office/drawing/2014/main" id="{E21CAC1B-A14C-4A12-8871-22F8D806E811}"/>
                      </a:ext>
                    </a:extLst>
                  </p:cNvPr>
                  <p:cNvGrpSpPr/>
                  <p:nvPr/>
                </p:nvGrpSpPr>
                <p:grpSpPr>
                  <a:xfrm>
                    <a:off x="889000" y="2501899"/>
                    <a:ext cx="1930400" cy="482600"/>
                    <a:chOff x="889000" y="2501899"/>
                    <a:chExt cx="1930400" cy="482600"/>
                  </a:xfrm>
                  <a:grpFill/>
                </p:grpSpPr>
                <p:grpSp>
                  <p:nvGrpSpPr>
                    <p:cNvPr id="273" name="群組 272">
                      <a:extLst>
                        <a:ext uri="{FF2B5EF4-FFF2-40B4-BE49-F238E27FC236}">
                          <a16:creationId xmlns:a16="http://schemas.microsoft.com/office/drawing/2014/main" id="{2FFC58C7-DAFF-4A5D-9286-9B9D200B1BA8}"/>
                        </a:ext>
                      </a:extLst>
                    </p:cNvPr>
                    <p:cNvGrpSpPr/>
                    <p:nvPr/>
                  </p:nvGrpSpPr>
                  <p:grpSpPr>
                    <a:xfrm>
                      <a:off x="889000" y="2743199"/>
                      <a:ext cx="1930400" cy="241300"/>
                      <a:chOff x="889000" y="3187700"/>
                      <a:chExt cx="1930400" cy="241300"/>
                    </a:xfrm>
                    <a:grpFill/>
                  </p:grpSpPr>
                  <p:grpSp>
                    <p:nvGrpSpPr>
                      <p:cNvPr id="285" name="群組 284">
                        <a:extLst>
                          <a:ext uri="{FF2B5EF4-FFF2-40B4-BE49-F238E27FC236}">
                            <a16:creationId xmlns:a16="http://schemas.microsoft.com/office/drawing/2014/main" id="{EEE4D8F6-B436-40AC-8CA0-C011935AD125}"/>
                          </a:ext>
                        </a:extLst>
                      </p:cNvPr>
                      <p:cNvGrpSpPr/>
                      <p:nvPr/>
                    </p:nvGrpSpPr>
                    <p:grpSpPr>
                      <a:xfrm>
                        <a:off x="889000" y="3187700"/>
                        <a:ext cx="965200" cy="241300"/>
                        <a:chOff x="889000" y="3187700"/>
                        <a:chExt cx="965200" cy="241300"/>
                      </a:xfrm>
                      <a:grpFill/>
                    </p:grpSpPr>
                    <p:sp>
                      <p:nvSpPr>
                        <p:cNvPr id="291" name="矩形 290">
                          <a:extLst>
                            <a:ext uri="{FF2B5EF4-FFF2-40B4-BE49-F238E27FC236}">
                              <a16:creationId xmlns:a16="http://schemas.microsoft.com/office/drawing/2014/main" id="{D63E746C-89D4-4F76-BE85-AB193791F8DA}"/>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2" name="矩形 291">
                          <a:extLst>
                            <a:ext uri="{FF2B5EF4-FFF2-40B4-BE49-F238E27FC236}">
                              <a16:creationId xmlns:a16="http://schemas.microsoft.com/office/drawing/2014/main" id="{BBAA4675-B35D-4E4E-AE26-7391D75F9BC8}"/>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3" name="矩形 292">
                          <a:extLst>
                            <a:ext uri="{FF2B5EF4-FFF2-40B4-BE49-F238E27FC236}">
                              <a16:creationId xmlns:a16="http://schemas.microsoft.com/office/drawing/2014/main" id="{A1C6B9C2-8FB3-4207-9872-140EB66F7C1E}"/>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4" name="矩形 293">
                          <a:extLst>
                            <a:ext uri="{FF2B5EF4-FFF2-40B4-BE49-F238E27FC236}">
                              <a16:creationId xmlns:a16="http://schemas.microsoft.com/office/drawing/2014/main" id="{8EB55830-D16C-4CDD-BAFB-DF77425A1933}"/>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286" name="群組 285">
                        <a:extLst>
                          <a:ext uri="{FF2B5EF4-FFF2-40B4-BE49-F238E27FC236}">
                            <a16:creationId xmlns:a16="http://schemas.microsoft.com/office/drawing/2014/main" id="{E3DF455C-2DFA-4682-AC7E-BF8F65DFDEFA}"/>
                          </a:ext>
                        </a:extLst>
                      </p:cNvPr>
                      <p:cNvGrpSpPr/>
                      <p:nvPr/>
                    </p:nvGrpSpPr>
                    <p:grpSpPr>
                      <a:xfrm>
                        <a:off x="1854200" y="3187700"/>
                        <a:ext cx="965200" cy="241300"/>
                        <a:chOff x="889000" y="3187700"/>
                        <a:chExt cx="965200" cy="241300"/>
                      </a:xfrm>
                      <a:grpFill/>
                    </p:grpSpPr>
                    <p:sp>
                      <p:nvSpPr>
                        <p:cNvPr id="287" name="矩形 286">
                          <a:extLst>
                            <a:ext uri="{FF2B5EF4-FFF2-40B4-BE49-F238E27FC236}">
                              <a16:creationId xmlns:a16="http://schemas.microsoft.com/office/drawing/2014/main" id="{50192D9F-9EBA-40B8-891A-560F7BB11138}"/>
                            </a:ext>
                          </a:extLst>
                        </p:cNvPr>
                        <p:cNvSpPr/>
                        <p:nvPr/>
                      </p:nvSpPr>
                      <p:spPr>
                        <a:xfrm>
                          <a:off x="889000" y="3187700"/>
                          <a:ext cx="241300" cy="2413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8" name="矩形 287">
                          <a:extLst>
                            <a:ext uri="{FF2B5EF4-FFF2-40B4-BE49-F238E27FC236}">
                              <a16:creationId xmlns:a16="http://schemas.microsoft.com/office/drawing/2014/main" id="{EF60444B-30B1-45B7-BF9A-1F389C50AF07}"/>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9" name="矩形 288">
                          <a:extLst>
                            <a:ext uri="{FF2B5EF4-FFF2-40B4-BE49-F238E27FC236}">
                              <a16:creationId xmlns:a16="http://schemas.microsoft.com/office/drawing/2014/main" id="{85944F7F-EA2A-4674-9872-AA738A266EF2}"/>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0" name="矩形 289">
                          <a:extLst>
                            <a:ext uri="{FF2B5EF4-FFF2-40B4-BE49-F238E27FC236}">
                              <a16:creationId xmlns:a16="http://schemas.microsoft.com/office/drawing/2014/main" id="{A4D8D560-67D3-47EE-A29B-02D2331D8DFF}"/>
                            </a:ext>
                          </a:extLst>
                        </p:cNvPr>
                        <p:cNvSpPr/>
                        <p:nvPr/>
                      </p:nvSpPr>
                      <p:spPr>
                        <a:xfrm>
                          <a:off x="1612900" y="3187700"/>
                          <a:ext cx="241300" cy="2413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274" name="群組 273">
                      <a:extLst>
                        <a:ext uri="{FF2B5EF4-FFF2-40B4-BE49-F238E27FC236}">
                          <a16:creationId xmlns:a16="http://schemas.microsoft.com/office/drawing/2014/main" id="{BAE80CD3-73CE-47A0-BF32-E68CC9B1C8BD}"/>
                        </a:ext>
                      </a:extLst>
                    </p:cNvPr>
                    <p:cNvGrpSpPr/>
                    <p:nvPr/>
                  </p:nvGrpSpPr>
                  <p:grpSpPr>
                    <a:xfrm>
                      <a:off x="889000" y="2501899"/>
                      <a:ext cx="1930400" cy="241300"/>
                      <a:chOff x="889000" y="3187700"/>
                      <a:chExt cx="1930400" cy="241300"/>
                    </a:xfrm>
                    <a:grpFill/>
                  </p:grpSpPr>
                  <p:grpSp>
                    <p:nvGrpSpPr>
                      <p:cNvPr id="275" name="群組 274">
                        <a:extLst>
                          <a:ext uri="{FF2B5EF4-FFF2-40B4-BE49-F238E27FC236}">
                            <a16:creationId xmlns:a16="http://schemas.microsoft.com/office/drawing/2014/main" id="{B35D37F6-BEB1-46DD-BA58-7D4B21741C7A}"/>
                          </a:ext>
                        </a:extLst>
                      </p:cNvPr>
                      <p:cNvGrpSpPr/>
                      <p:nvPr/>
                    </p:nvGrpSpPr>
                    <p:grpSpPr>
                      <a:xfrm>
                        <a:off x="889000" y="3187700"/>
                        <a:ext cx="965200" cy="241300"/>
                        <a:chOff x="889000" y="3187700"/>
                        <a:chExt cx="965200" cy="241300"/>
                      </a:xfrm>
                      <a:grpFill/>
                    </p:grpSpPr>
                    <p:sp>
                      <p:nvSpPr>
                        <p:cNvPr id="281" name="矩形 280">
                          <a:extLst>
                            <a:ext uri="{FF2B5EF4-FFF2-40B4-BE49-F238E27FC236}">
                              <a16:creationId xmlns:a16="http://schemas.microsoft.com/office/drawing/2014/main" id="{D6E65673-0D39-40B9-83DD-2431BF939905}"/>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2" name="矩形 281">
                          <a:extLst>
                            <a:ext uri="{FF2B5EF4-FFF2-40B4-BE49-F238E27FC236}">
                              <a16:creationId xmlns:a16="http://schemas.microsoft.com/office/drawing/2014/main" id="{394CEE76-28D9-4933-BBF1-8434B2455137}"/>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3" name="矩形 282">
                          <a:extLst>
                            <a:ext uri="{FF2B5EF4-FFF2-40B4-BE49-F238E27FC236}">
                              <a16:creationId xmlns:a16="http://schemas.microsoft.com/office/drawing/2014/main" id="{F82A1815-9FC8-48A1-AA4C-9233AB02F152}"/>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4" name="矩形 283">
                          <a:extLst>
                            <a:ext uri="{FF2B5EF4-FFF2-40B4-BE49-F238E27FC236}">
                              <a16:creationId xmlns:a16="http://schemas.microsoft.com/office/drawing/2014/main" id="{DBC3E94A-349B-4D4F-B7F6-871079FA22A0}"/>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276" name="群組 275">
                        <a:extLst>
                          <a:ext uri="{FF2B5EF4-FFF2-40B4-BE49-F238E27FC236}">
                            <a16:creationId xmlns:a16="http://schemas.microsoft.com/office/drawing/2014/main" id="{8CF15C8D-C1BC-4381-BEEC-5DD80F34A616}"/>
                          </a:ext>
                        </a:extLst>
                      </p:cNvPr>
                      <p:cNvGrpSpPr/>
                      <p:nvPr/>
                    </p:nvGrpSpPr>
                    <p:grpSpPr>
                      <a:xfrm>
                        <a:off x="1854200" y="3187700"/>
                        <a:ext cx="965200" cy="241300"/>
                        <a:chOff x="889000" y="3187700"/>
                        <a:chExt cx="965200" cy="241300"/>
                      </a:xfrm>
                      <a:grpFill/>
                    </p:grpSpPr>
                    <p:sp>
                      <p:nvSpPr>
                        <p:cNvPr id="277" name="矩形 276">
                          <a:extLst>
                            <a:ext uri="{FF2B5EF4-FFF2-40B4-BE49-F238E27FC236}">
                              <a16:creationId xmlns:a16="http://schemas.microsoft.com/office/drawing/2014/main" id="{179487AF-CCAD-4154-8CBC-E1B8CC4DD185}"/>
                            </a:ext>
                          </a:extLst>
                        </p:cNvPr>
                        <p:cNvSpPr/>
                        <p:nvPr/>
                      </p:nvSpPr>
                      <p:spPr>
                        <a:xfrm>
                          <a:off x="889000" y="3187700"/>
                          <a:ext cx="241300" cy="2413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8" name="矩形 277">
                          <a:extLst>
                            <a:ext uri="{FF2B5EF4-FFF2-40B4-BE49-F238E27FC236}">
                              <a16:creationId xmlns:a16="http://schemas.microsoft.com/office/drawing/2014/main" id="{3B1EF1A4-2FC7-4989-A1E5-FFAAFFE946B9}"/>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9" name="矩形 278">
                          <a:extLst>
                            <a:ext uri="{FF2B5EF4-FFF2-40B4-BE49-F238E27FC236}">
                              <a16:creationId xmlns:a16="http://schemas.microsoft.com/office/drawing/2014/main" id="{CAA55FA2-E12E-46EE-8657-6D5D990A5B54}"/>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0" name="矩形 279">
                          <a:extLst>
                            <a:ext uri="{FF2B5EF4-FFF2-40B4-BE49-F238E27FC236}">
                              <a16:creationId xmlns:a16="http://schemas.microsoft.com/office/drawing/2014/main" id="{4DB52A51-5857-48C4-B535-337F59B6AF39}"/>
                            </a:ext>
                          </a:extLst>
                        </p:cNvPr>
                        <p:cNvSpPr/>
                        <p:nvPr/>
                      </p:nvSpPr>
                      <p:spPr>
                        <a:xfrm>
                          <a:off x="1612900" y="3187700"/>
                          <a:ext cx="241300" cy="2413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grpSp>
          </p:grpSp>
          <p:grpSp>
            <p:nvGrpSpPr>
              <p:cNvPr id="222" name="群組 221">
                <a:extLst>
                  <a:ext uri="{FF2B5EF4-FFF2-40B4-BE49-F238E27FC236}">
                    <a16:creationId xmlns:a16="http://schemas.microsoft.com/office/drawing/2014/main" id="{6E538B3C-A9BD-403D-8EC7-2ED61FC1B879}"/>
                  </a:ext>
                </a:extLst>
              </p:cNvPr>
              <p:cNvGrpSpPr/>
              <p:nvPr/>
            </p:nvGrpSpPr>
            <p:grpSpPr>
              <a:xfrm>
                <a:off x="889000" y="1574798"/>
                <a:ext cx="1930400" cy="927101"/>
                <a:chOff x="889000" y="2501899"/>
                <a:chExt cx="1930400" cy="927101"/>
              </a:xfrm>
              <a:grpFill/>
            </p:grpSpPr>
            <p:grpSp>
              <p:nvGrpSpPr>
                <p:cNvPr id="223" name="群組 222">
                  <a:extLst>
                    <a:ext uri="{FF2B5EF4-FFF2-40B4-BE49-F238E27FC236}">
                      <a16:creationId xmlns:a16="http://schemas.microsoft.com/office/drawing/2014/main" id="{543101BA-BB3D-450A-9B7B-9F58981ECCEB}"/>
                    </a:ext>
                  </a:extLst>
                </p:cNvPr>
                <p:cNvGrpSpPr/>
                <p:nvPr/>
              </p:nvGrpSpPr>
              <p:grpSpPr>
                <a:xfrm>
                  <a:off x="889000" y="3187700"/>
                  <a:ext cx="1930400" cy="241300"/>
                  <a:chOff x="889000" y="3187700"/>
                  <a:chExt cx="1930400" cy="241300"/>
                </a:xfrm>
                <a:grpFill/>
              </p:grpSpPr>
              <p:grpSp>
                <p:nvGrpSpPr>
                  <p:cNvPr id="259" name="群組 258">
                    <a:extLst>
                      <a:ext uri="{FF2B5EF4-FFF2-40B4-BE49-F238E27FC236}">
                        <a16:creationId xmlns:a16="http://schemas.microsoft.com/office/drawing/2014/main" id="{EF274D9B-CAC0-4D96-B880-28E6D1493E82}"/>
                      </a:ext>
                    </a:extLst>
                  </p:cNvPr>
                  <p:cNvGrpSpPr/>
                  <p:nvPr/>
                </p:nvGrpSpPr>
                <p:grpSpPr>
                  <a:xfrm>
                    <a:off x="889000" y="3187700"/>
                    <a:ext cx="965200" cy="241300"/>
                    <a:chOff x="889000" y="3187700"/>
                    <a:chExt cx="965200" cy="241300"/>
                  </a:xfrm>
                  <a:grpFill/>
                </p:grpSpPr>
                <p:sp>
                  <p:nvSpPr>
                    <p:cNvPr id="265" name="矩形 264">
                      <a:extLst>
                        <a:ext uri="{FF2B5EF4-FFF2-40B4-BE49-F238E27FC236}">
                          <a16:creationId xmlns:a16="http://schemas.microsoft.com/office/drawing/2014/main" id="{E7505BE0-6411-463A-9FC7-4DE74344023D}"/>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6" name="矩形 265">
                      <a:extLst>
                        <a:ext uri="{FF2B5EF4-FFF2-40B4-BE49-F238E27FC236}">
                          <a16:creationId xmlns:a16="http://schemas.microsoft.com/office/drawing/2014/main" id="{8248124C-6688-46E9-9EC2-158E638C8267}"/>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7" name="矩形 266">
                      <a:extLst>
                        <a:ext uri="{FF2B5EF4-FFF2-40B4-BE49-F238E27FC236}">
                          <a16:creationId xmlns:a16="http://schemas.microsoft.com/office/drawing/2014/main" id="{F25AE716-3C34-40AF-8D05-015AAADEC592}"/>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8" name="矩形 267">
                      <a:extLst>
                        <a:ext uri="{FF2B5EF4-FFF2-40B4-BE49-F238E27FC236}">
                          <a16:creationId xmlns:a16="http://schemas.microsoft.com/office/drawing/2014/main" id="{5D73513A-8EA5-437E-9499-6C752DC8D021}"/>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260" name="群組 259">
                    <a:extLst>
                      <a:ext uri="{FF2B5EF4-FFF2-40B4-BE49-F238E27FC236}">
                        <a16:creationId xmlns:a16="http://schemas.microsoft.com/office/drawing/2014/main" id="{717401AF-D0F4-49DB-885A-23C778C74BD7}"/>
                      </a:ext>
                    </a:extLst>
                  </p:cNvPr>
                  <p:cNvGrpSpPr/>
                  <p:nvPr/>
                </p:nvGrpSpPr>
                <p:grpSpPr>
                  <a:xfrm>
                    <a:off x="1854200" y="3187700"/>
                    <a:ext cx="965200" cy="241300"/>
                    <a:chOff x="889000" y="3187700"/>
                    <a:chExt cx="965200" cy="241300"/>
                  </a:xfrm>
                  <a:grpFill/>
                </p:grpSpPr>
                <p:sp>
                  <p:nvSpPr>
                    <p:cNvPr id="261" name="矩形 260">
                      <a:extLst>
                        <a:ext uri="{FF2B5EF4-FFF2-40B4-BE49-F238E27FC236}">
                          <a16:creationId xmlns:a16="http://schemas.microsoft.com/office/drawing/2014/main" id="{7A2EBE1D-6071-4EA9-847B-2E2182C10B16}"/>
                        </a:ext>
                      </a:extLst>
                    </p:cNvPr>
                    <p:cNvSpPr/>
                    <p:nvPr/>
                  </p:nvSpPr>
                  <p:spPr>
                    <a:xfrm>
                      <a:off x="889000" y="3187700"/>
                      <a:ext cx="241300" cy="2413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2" name="矩形 261">
                      <a:extLst>
                        <a:ext uri="{FF2B5EF4-FFF2-40B4-BE49-F238E27FC236}">
                          <a16:creationId xmlns:a16="http://schemas.microsoft.com/office/drawing/2014/main" id="{1C92537B-20F3-46B9-88BA-0C65A58A16C0}"/>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3" name="矩形 262">
                      <a:extLst>
                        <a:ext uri="{FF2B5EF4-FFF2-40B4-BE49-F238E27FC236}">
                          <a16:creationId xmlns:a16="http://schemas.microsoft.com/office/drawing/2014/main" id="{D7FEA7FA-B826-48CA-BF79-4AAF0F19D0C6}"/>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4" name="矩形 263">
                      <a:extLst>
                        <a:ext uri="{FF2B5EF4-FFF2-40B4-BE49-F238E27FC236}">
                          <a16:creationId xmlns:a16="http://schemas.microsoft.com/office/drawing/2014/main" id="{6CBDABDE-A06A-4097-99AC-C65D64E8B78B}"/>
                        </a:ext>
                      </a:extLst>
                    </p:cNvPr>
                    <p:cNvSpPr/>
                    <p:nvPr/>
                  </p:nvSpPr>
                  <p:spPr>
                    <a:xfrm>
                      <a:off x="1612900" y="3187700"/>
                      <a:ext cx="241300" cy="2413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224" name="群組 223">
                  <a:extLst>
                    <a:ext uri="{FF2B5EF4-FFF2-40B4-BE49-F238E27FC236}">
                      <a16:creationId xmlns:a16="http://schemas.microsoft.com/office/drawing/2014/main" id="{E61B0D10-54E1-4C48-885C-8A5AC130F329}"/>
                    </a:ext>
                  </a:extLst>
                </p:cNvPr>
                <p:cNvGrpSpPr/>
                <p:nvPr/>
              </p:nvGrpSpPr>
              <p:grpSpPr>
                <a:xfrm>
                  <a:off x="889000" y="2501899"/>
                  <a:ext cx="1930400" cy="711200"/>
                  <a:chOff x="889000" y="2501899"/>
                  <a:chExt cx="1930400" cy="711200"/>
                </a:xfrm>
                <a:grpFill/>
              </p:grpSpPr>
              <p:grpSp>
                <p:nvGrpSpPr>
                  <p:cNvPr id="225" name="群組 224">
                    <a:extLst>
                      <a:ext uri="{FF2B5EF4-FFF2-40B4-BE49-F238E27FC236}">
                        <a16:creationId xmlns:a16="http://schemas.microsoft.com/office/drawing/2014/main" id="{48DB66C4-D9EC-45A0-9A1B-5C1B50F46A14}"/>
                      </a:ext>
                    </a:extLst>
                  </p:cNvPr>
                  <p:cNvGrpSpPr/>
                  <p:nvPr/>
                </p:nvGrpSpPr>
                <p:grpSpPr>
                  <a:xfrm>
                    <a:off x="889000" y="2971799"/>
                    <a:ext cx="1930400" cy="241300"/>
                    <a:chOff x="889000" y="3187700"/>
                    <a:chExt cx="1930400" cy="241300"/>
                  </a:xfrm>
                  <a:grpFill/>
                </p:grpSpPr>
                <p:grpSp>
                  <p:nvGrpSpPr>
                    <p:cNvPr id="249" name="群組 248">
                      <a:extLst>
                        <a:ext uri="{FF2B5EF4-FFF2-40B4-BE49-F238E27FC236}">
                          <a16:creationId xmlns:a16="http://schemas.microsoft.com/office/drawing/2014/main" id="{C2BD6E92-BCAD-4344-8C74-39960FCA7AFC}"/>
                        </a:ext>
                      </a:extLst>
                    </p:cNvPr>
                    <p:cNvGrpSpPr/>
                    <p:nvPr/>
                  </p:nvGrpSpPr>
                  <p:grpSpPr>
                    <a:xfrm>
                      <a:off x="889000" y="3187700"/>
                      <a:ext cx="965200" cy="241300"/>
                      <a:chOff x="889000" y="3187700"/>
                      <a:chExt cx="965200" cy="241300"/>
                    </a:xfrm>
                    <a:grpFill/>
                  </p:grpSpPr>
                  <p:sp>
                    <p:nvSpPr>
                      <p:cNvPr id="255" name="矩形 254">
                        <a:extLst>
                          <a:ext uri="{FF2B5EF4-FFF2-40B4-BE49-F238E27FC236}">
                            <a16:creationId xmlns:a16="http://schemas.microsoft.com/office/drawing/2014/main" id="{C0868537-0326-4F29-9008-AD154ADC89ED}"/>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6" name="矩形 255">
                        <a:extLst>
                          <a:ext uri="{FF2B5EF4-FFF2-40B4-BE49-F238E27FC236}">
                            <a16:creationId xmlns:a16="http://schemas.microsoft.com/office/drawing/2014/main" id="{F1F0BA28-90DF-43F9-8CE6-341732E119BC}"/>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7" name="矩形 256">
                        <a:extLst>
                          <a:ext uri="{FF2B5EF4-FFF2-40B4-BE49-F238E27FC236}">
                            <a16:creationId xmlns:a16="http://schemas.microsoft.com/office/drawing/2014/main" id="{C1101DAE-E825-4B84-A426-DBB07B09C434}"/>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8" name="矩形 257">
                        <a:extLst>
                          <a:ext uri="{FF2B5EF4-FFF2-40B4-BE49-F238E27FC236}">
                            <a16:creationId xmlns:a16="http://schemas.microsoft.com/office/drawing/2014/main" id="{BDF2F232-9D69-44E4-8DAD-852E2494CD38}"/>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250" name="群組 249">
                      <a:extLst>
                        <a:ext uri="{FF2B5EF4-FFF2-40B4-BE49-F238E27FC236}">
                          <a16:creationId xmlns:a16="http://schemas.microsoft.com/office/drawing/2014/main" id="{7D7B5876-C8D3-4D84-BB15-70B22471E683}"/>
                        </a:ext>
                      </a:extLst>
                    </p:cNvPr>
                    <p:cNvGrpSpPr/>
                    <p:nvPr/>
                  </p:nvGrpSpPr>
                  <p:grpSpPr>
                    <a:xfrm>
                      <a:off x="1854200" y="3187700"/>
                      <a:ext cx="965200" cy="241300"/>
                      <a:chOff x="889000" y="3187700"/>
                      <a:chExt cx="965200" cy="241300"/>
                    </a:xfrm>
                    <a:grpFill/>
                  </p:grpSpPr>
                  <p:sp>
                    <p:nvSpPr>
                      <p:cNvPr id="251" name="矩形 250">
                        <a:extLst>
                          <a:ext uri="{FF2B5EF4-FFF2-40B4-BE49-F238E27FC236}">
                            <a16:creationId xmlns:a16="http://schemas.microsoft.com/office/drawing/2014/main" id="{E0904A4E-11C6-4AEF-91D5-7709A382CE9F}"/>
                          </a:ext>
                        </a:extLst>
                      </p:cNvPr>
                      <p:cNvSpPr/>
                      <p:nvPr/>
                    </p:nvSpPr>
                    <p:spPr>
                      <a:xfrm>
                        <a:off x="889000" y="3187700"/>
                        <a:ext cx="241300" cy="2413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2" name="矩形 251">
                        <a:extLst>
                          <a:ext uri="{FF2B5EF4-FFF2-40B4-BE49-F238E27FC236}">
                            <a16:creationId xmlns:a16="http://schemas.microsoft.com/office/drawing/2014/main" id="{15357A44-AAE7-4560-BC98-E5525D281AD5}"/>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3" name="矩形 252">
                        <a:extLst>
                          <a:ext uri="{FF2B5EF4-FFF2-40B4-BE49-F238E27FC236}">
                            <a16:creationId xmlns:a16="http://schemas.microsoft.com/office/drawing/2014/main" id="{6C6EB971-8E72-4DC9-AF9D-4C8D49EEF700}"/>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4" name="矩形 253">
                        <a:extLst>
                          <a:ext uri="{FF2B5EF4-FFF2-40B4-BE49-F238E27FC236}">
                            <a16:creationId xmlns:a16="http://schemas.microsoft.com/office/drawing/2014/main" id="{CD263462-1B0B-48D7-B052-CFBEF99B37D4}"/>
                          </a:ext>
                        </a:extLst>
                      </p:cNvPr>
                      <p:cNvSpPr/>
                      <p:nvPr/>
                    </p:nvSpPr>
                    <p:spPr>
                      <a:xfrm>
                        <a:off x="1612900" y="3187700"/>
                        <a:ext cx="241300" cy="2413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226" name="群組 225">
                    <a:extLst>
                      <a:ext uri="{FF2B5EF4-FFF2-40B4-BE49-F238E27FC236}">
                        <a16:creationId xmlns:a16="http://schemas.microsoft.com/office/drawing/2014/main" id="{82DD7400-E21C-40AC-88FE-9386F93339E0}"/>
                      </a:ext>
                    </a:extLst>
                  </p:cNvPr>
                  <p:cNvGrpSpPr/>
                  <p:nvPr/>
                </p:nvGrpSpPr>
                <p:grpSpPr>
                  <a:xfrm>
                    <a:off x="889000" y="2501899"/>
                    <a:ext cx="1930400" cy="482600"/>
                    <a:chOff x="889000" y="2501899"/>
                    <a:chExt cx="1930400" cy="482600"/>
                  </a:xfrm>
                  <a:grpFill/>
                </p:grpSpPr>
                <p:grpSp>
                  <p:nvGrpSpPr>
                    <p:cNvPr id="227" name="群組 226">
                      <a:extLst>
                        <a:ext uri="{FF2B5EF4-FFF2-40B4-BE49-F238E27FC236}">
                          <a16:creationId xmlns:a16="http://schemas.microsoft.com/office/drawing/2014/main" id="{F9AD8185-AFFA-4880-8CDC-24D88A3D0105}"/>
                        </a:ext>
                      </a:extLst>
                    </p:cNvPr>
                    <p:cNvGrpSpPr/>
                    <p:nvPr/>
                  </p:nvGrpSpPr>
                  <p:grpSpPr>
                    <a:xfrm>
                      <a:off x="889000" y="2743199"/>
                      <a:ext cx="1930400" cy="241300"/>
                      <a:chOff x="889000" y="3187700"/>
                      <a:chExt cx="1930400" cy="241300"/>
                    </a:xfrm>
                    <a:grpFill/>
                  </p:grpSpPr>
                  <p:grpSp>
                    <p:nvGrpSpPr>
                      <p:cNvPr id="239" name="群組 238">
                        <a:extLst>
                          <a:ext uri="{FF2B5EF4-FFF2-40B4-BE49-F238E27FC236}">
                            <a16:creationId xmlns:a16="http://schemas.microsoft.com/office/drawing/2014/main" id="{CE0A7E54-13C5-4A4A-88E8-6B9A95205A6F}"/>
                          </a:ext>
                        </a:extLst>
                      </p:cNvPr>
                      <p:cNvGrpSpPr/>
                      <p:nvPr/>
                    </p:nvGrpSpPr>
                    <p:grpSpPr>
                      <a:xfrm>
                        <a:off x="889000" y="3187700"/>
                        <a:ext cx="965200" cy="241300"/>
                        <a:chOff x="889000" y="3187700"/>
                        <a:chExt cx="965200" cy="241300"/>
                      </a:xfrm>
                      <a:grpFill/>
                    </p:grpSpPr>
                    <p:sp>
                      <p:nvSpPr>
                        <p:cNvPr id="245" name="矩形 244">
                          <a:extLst>
                            <a:ext uri="{FF2B5EF4-FFF2-40B4-BE49-F238E27FC236}">
                              <a16:creationId xmlns:a16="http://schemas.microsoft.com/office/drawing/2014/main" id="{577AE82D-9110-41F3-AFFF-B583A627C5E8}"/>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6" name="矩形 245">
                          <a:extLst>
                            <a:ext uri="{FF2B5EF4-FFF2-40B4-BE49-F238E27FC236}">
                              <a16:creationId xmlns:a16="http://schemas.microsoft.com/office/drawing/2014/main" id="{9B3BC1C8-CD09-4FCC-AF3F-A8C2E60E6D30}"/>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7" name="矩形 246">
                          <a:extLst>
                            <a:ext uri="{FF2B5EF4-FFF2-40B4-BE49-F238E27FC236}">
                              <a16:creationId xmlns:a16="http://schemas.microsoft.com/office/drawing/2014/main" id="{1084FB9B-430E-40E1-B4B1-A4A892EAF6B4}"/>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8" name="矩形 247">
                          <a:extLst>
                            <a:ext uri="{FF2B5EF4-FFF2-40B4-BE49-F238E27FC236}">
                              <a16:creationId xmlns:a16="http://schemas.microsoft.com/office/drawing/2014/main" id="{8779C682-F882-46C2-9DDA-A9EBFC0DF33D}"/>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240" name="群組 239">
                        <a:extLst>
                          <a:ext uri="{FF2B5EF4-FFF2-40B4-BE49-F238E27FC236}">
                            <a16:creationId xmlns:a16="http://schemas.microsoft.com/office/drawing/2014/main" id="{E984CACF-32A1-4934-A308-41392513D381}"/>
                          </a:ext>
                        </a:extLst>
                      </p:cNvPr>
                      <p:cNvGrpSpPr/>
                      <p:nvPr/>
                    </p:nvGrpSpPr>
                    <p:grpSpPr>
                      <a:xfrm>
                        <a:off x="1854200" y="3187700"/>
                        <a:ext cx="965200" cy="241300"/>
                        <a:chOff x="889000" y="3187700"/>
                        <a:chExt cx="965200" cy="241300"/>
                      </a:xfrm>
                      <a:grpFill/>
                    </p:grpSpPr>
                    <p:sp>
                      <p:nvSpPr>
                        <p:cNvPr id="241" name="矩形 240">
                          <a:extLst>
                            <a:ext uri="{FF2B5EF4-FFF2-40B4-BE49-F238E27FC236}">
                              <a16:creationId xmlns:a16="http://schemas.microsoft.com/office/drawing/2014/main" id="{BC2DFD0B-030E-4145-801E-3790DD868B0D}"/>
                            </a:ext>
                          </a:extLst>
                        </p:cNvPr>
                        <p:cNvSpPr/>
                        <p:nvPr/>
                      </p:nvSpPr>
                      <p:spPr>
                        <a:xfrm>
                          <a:off x="889000" y="3187700"/>
                          <a:ext cx="241300" cy="2413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2" name="矩形 241">
                          <a:extLst>
                            <a:ext uri="{FF2B5EF4-FFF2-40B4-BE49-F238E27FC236}">
                              <a16:creationId xmlns:a16="http://schemas.microsoft.com/office/drawing/2014/main" id="{FE7CE91E-CD60-4F1B-BF70-17E740D7D7C5}"/>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3" name="矩形 242">
                          <a:extLst>
                            <a:ext uri="{FF2B5EF4-FFF2-40B4-BE49-F238E27FC236}">
                              <a16:creationId xmlns:a16="http://schemas.microsoft.com/office/drawing/2014/main" id="{2AB40DE0-5582-4593-9AB5-D413DB39746F}"/>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4" name="矩形 243">
                          <a:extLst>
                            <a:ext uri="{FF2B5EF4-FFF2-40B4-BE49-F238E27FC236}">
                              <a16:creationId xmlns:a16="http://schemas.microsoft.com/office/drawing/2014/main" id="{BB5C9DF9-46B2-4BF8-980F-C0DC38DF5C43}"/>
                            </a:ext>
                          </a:extLst>
                        </p:cNvPr>
                        <p:cNvSpPr/>
                        <p:nvPr/>
                      </p:nvSpPr>
                      <p:spPr>
                        <a:xfrm>
                          <a:off x="1612900" y="3187700"/>
                          <a:ext cx="241300" cy="2413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228" name="群組 227">
                      <a:extLst>
                        <a:ext uri="{FF2B5EF4-FFF2-40B4-BE49-F238E27FC236}">
                          <a16:creationId xmlns:a16="http://schemas.microsoft.com/office/drawing/2014/main" id="{30E58188-599C-441E-9B5F-EC450BEF9BA7}"/>
                        </a:ext>
                      </a:extLst>
                    </p:cNvPr>
                    <p:cNvGrpSpPr/>
                    <p:nvPr/>
                  </p:nvGrpSpPr>
                  <p:grpSpPr>
                    <a:xfrm>
                      <a:off x="889000" y="2501899"/>
                      <a:ext cx="1930400" cy="241300"/>
                      <a:chOff x="889000" y="3187700"/>
                      <a:chExt cx="1930400" cy="241300"/>
                    </a:xfrm>
                    <a:grpFill/>
                  </p:grpSpPr>
                  <p:grpSp>
                    <p:nvGrpSpPr>
                      <p:cNvPr id="229" name="群組 228">
                        <a:extLst>
                          <a:ext uri="{FF2B5EF4-FFF2-40B4-BE49-F238E27FC236}">
                            <a16:creationId xmlns:a16="http://schemas.microsoft.com/office/drawing/2014/main" id="{CF47E9DC-85B6-4408-8E44-CCFD27EC7D4B}"/>
                          </a:ext>
                        </a:extLst>
                      </p:cNvPr>
                      <p:cNvGrpSpPr/>
                      <p:nvPr/>
                    </p:nvGrpSpPr>
                    <p:grpSpPr>
                      <a:xfrm>
                        <a:off x="889000" y="3187700"/>
                        <a:ext cx="965200" cy="241300"/>
                        <a:chOff x="889000" y="3187700"/>
                        <a:chExt cx="965200" cy="241300"/>
                      </a:xfrm>
                      <a:grpFill/>
                    </p:grpSpPr>
                    <p:sp>
                      <p:nvSpPr>
                        <p:cNvPr id="235" name="矩形 234">
                          <a:extLst>
                            <a:ext uri="{FF2B5EF4-FFF2-40B4-BE49-F238E27FC236}">
                              <a16:creationId xmlns:a16="http://schemas.microsoft.com/office/drawing/2014/main" id="{61A2B3A9-A064-4EC7-AD9D-593FEE1B3014}"/>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6" name="矩形 235">
                          <a:extLst>
                            <a:ext uri="{FF2B5EF4-FFF2-40B4-BE49-F238E27FC236}">
                              <a16:creationId xmlns:a16="http://schemas.microsoft.com/office/drawing/2014/main" id="{9331D375-D5B7-4DA2-95BF-3AF6617A8539}"/>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7" name="矩形 236">
                          <a:extLst>
                            <a:ext uri="{FF2B5EF4-FFF2-40B4-BE49-F238E27FC236}">
                              <a16:creationId xmlns:a16="http://schemas.microsoft.com/office/drawing/2014/main" id="{1D2ED4ED-6829-496D-B5D6-3DCBA0BFC119}"/>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8" name="矩形 237">
                          <a:extLst>
                            <a:ext uri="{FF2B5EF4-FFF2-40B4-BE49-F238E27FC236}">
                              <a16:creationId xmlns:a16="http://schemas.microsoft.com/office/drawing/2014/main" id="{EBD0986D-4CCD-40D3-8DFF-4E2B802B6569}"/>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230" name="群組 229">
                        <a:extLst>
                          <a:ext uri="{FF2B5EF4-FFF2-40B4-BE49-F238E27FC236}">
                            <a16:creationId xmlns:a16="http://schemas.microsoft.com/office/drawing/2014/main" id="{07D77329-781F-4DE6-A700-8CFCFC576FBD}"/>
                          </a:ext>
                        </a:extLst>
                      </p:cNvPr>
                      <p:cNvGrpSpPr/>
                      <p:nvPr/>
                    </p:nvGrpSpPr>
                    <p:grpSpPr>
                      <a:xfrm>
                        <a:off x="1854200" y="3187700"/>
                        <a:ext cx="965200" cy="241300"/>
                        <a:chOff x="889000" y="3187700"/>
                        <a:chExt cx="965200" cy="241300"/>
                      </a:xfrm>
                      <a:grpFill/>
                    </p:grpSpPr>
                    <p:sp>
                      <p:nvSpPr>
                        <p:cNvPr id="231" name="矩形 230">
                          <a:extLst>
                            <a:ext uri="{FF2B5EF4-FFF2-40B4-BE49-F238E27FC236}">
                              <a16:creationId xmlns:a16="http://schemas.microsoft.com/office/drawing/2014/main" id="{329760A9-0966-4B14-9C83-DF48D8F67F8D}"/>
                            </a:ext>
                          </a:extLst>
                        </p:cNvPr>
                        <p:cNvSpPr/>
                        <p:nvPr/>
                      </p:nvSpPr>
                      <p:spPr>
                        <a:xfrm>
                          <a:off x="889000" y="3187700"/>
                          <a:ext cx="241300" cy="2413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2" name="矩形 231">
                          <a:extLst>
                            <a:ext uri="{FF2B5EF4-FFF2-40B4-BE49-F238E27FC236}">
                              <a16:creationId xmlns:a16="http://schemas.microsoft.com/office/drawing/2014/main" id="{21C9D3F2-6FA6-4137-A527-A941AF41C104}"/>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3" name="矩形 232">
                          <a:extLst>
                            <a:ext uri="{FF2B5EF4-FFF2-40B4-BE49-F238E27FC236}">
                              <a16:creationId xmlns:a16="http://schemas.microsoft.com/office/drawing/2014/main" id="{82AFB750-7EA7-4096-882B-D7F31D09A4E9}"/>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4" name="矩形 233">
                          <a:extLst>
                            <a:ext uri="{FF2B5EF4-FFF2-40B4-BE49-F238E27FC236}">
                              <a16:creationId xmlns:a16="http://schemas.microsoft.com/office/drawing/2014/main" id="{E0A1BABE-9275-4E17-8F6E-3F094354EA44}"/>
                            </a:ext>
                          </a:extLst>
                        </p:cNvPr>
                        <p:cNvSpPr/>
                        <p:nvPr/>
                      </p:nvSpPr>
                      <p:spPr>
                        <a:xfrm>
                          <a:off x="1612900" y="3187700"/>
                          <a:ext cx="241300" cy="2413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grpSp>
          </p:grpSp>
        </p:grpSp>
        <p:grpSp>
          <p:nvGrpSpPr>
            <p:cNvPr id="162" name="群組 161">
              <a:extLst>
                <a:ext uri="{FF2B5EF4-FFF2-40B4-BE49-F238E27FC236}">
                  <a16:creationId xmlns:a16="http://schemas.microsoft.com/office/drawing/2014/main" id="{CEB2898A-CD13-44FA-A59D-33BC4203D9D4}"/>
                </a:ext>
              </a:extLst>
            </p:cNvPr>
            <p:cNvGrpSpPr/>
            <p:nvPr/>
          </p:nvGrpSpPr>
          <p:grpSpPr>
            <a:xfrm>
              <a:off x="6731002" y="5067302"/>
              <a:ext cx="1930400" cy="1168401"/>
              <a:chOff x="889000" y="1574798"/>
              <a:chExt cx="1930400" cy="1168401"/>
            </a:xfrm>
            <a:grpFill/>
          </p:grpSpPr>
          <p:grpSp>
            <p:nvGrpSpPr>
              <p:cNvPr id="163" name="群組 162">
                <a:extLst>
                  <a:ext uri="{FF2B5EF4-FFF2-40B4-BE49-F238E27FC236}">
                    <a16:creationId xmlns:a16="http://schemas.microsoft.com/office/drawing/2014/main" id="{143F8974-CC00-4913-9DE5-E9BF3A50C42D}"/>
                  </a:ext>
                </a:extLst>
              </p:cNvPr>
              <p:cNvGrpSpPr/>
              <p:nvPr/>
            </p:nvGrpSpPr>
            <p:grpSpPr>
              <a:xfrm>
                <a:off x="889000" y="2501899"/>
                <a:ext cx="1930400" cy="241300"/>
                <a:chOff x="889000" y="3187700"/>
                <a:chExt cx="1930400" cy="241300"/>
              </a:xfrm>
              <a:grpFill/>
            </p:grpSpPr>
            <p:grpSp>
              <p:nvGrpSpPr>
                <p:cNvPr id="211" name="群組 210">
                  <a:extLst>
                    <a:ext uri="{FF2B5EF4-FFF2-40B4-BE49-F238E27FC236}">
                      <a16:creationId xmlns:a16="http://schemas.microsoft.com/office/drawing/2014/main" id="{549EEDEE-1014-4009-9CDA-7DFB292EB8CF}"/>
                    </a:ext>
                  </a:extLst>
                </p:cNvPr>
                <p:cNvGrpSpPr/>
                <p:nvPr/>
              </p:nvGrpSpPr>
              <p:grpSpPr>
                <a:xfrm>
                  <a:off x="889000" y="3187700"/>
                  <a:ext cx="965200" cy="241300"/>
                  <a:chOff x="889000" y="3187700"/>
                  <a:chExt cx="965200" cy="241300"/>
                </a:xfrm>
                <a:grpFill/>
              </p:grpSpPr>
              <p:sp>
                <p:nvSpPr>
                  <p:cNvPr id="217" name="矩形 216">
                    <a:extLst>
                      <a:ext uri="{FF2B5EF4-FFF2-40B4-BE49-F238E27FC236}">
                        <a16:creationId xmlns:a16="http://schemas.microsoft.com/office/drawing/2014/main" id="{5F35DD31-2107-4907-8B8C-18C9E6BD5866}"/>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8" name="矩形 217">
                    <a:extLst>
                      <a:ext uri="{FF2B5EF4-FFF2-40B4-BE49-F238E27FC236}">
                        <a16:creationId xmlns:a16="http://schemas.microsoft.com/office/drawing/2014/main" id="{EBFEA670-C6AF-4E51-A009-68907BBDD5FF}"/>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9" name="矩形 218">
                    <a:extLst>
                      <a:ext uri="{FF2B5EF4-FFF2-40B4-BE49-F238E27FC236}">
                        <a16:creationId xmlns:a16="http://schemas.microsoft.com/office/drawing/2014/main" id="{4B438A86-DD35-4589-A2C8-668A40FD86EE}"/>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0" name="矩形 219">
                    <a:extLst>
                      <a:ext uri="{FF2B5EF4-FFF2-40B4-BE49-F238E27FC236}">
                        <a16:creationId xmlns:a16="http://schemas.microsoft.com/office/drawing/2014/main" id="{7C4F9200-63D9-4B13-A4B3-2831AC2D887D}"/>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212" name="群組 211">
                  <a:extLst>
                    <a:ext uri="{FF2B5EF4-FFF2-40B4-BE49-F238E27FC236}">
                      <a16:creationId xmlns:a16="http://schemas.microsoft.com/office/drawing/2014/main" id="{63685311-4A31-42E9-B56F-45F32FEF67F5}"/>
                    </a:ext>
                  </a:extLst>
                </p:cNvPr>
                <p:cNvGrpSpPr/>
                <p:nvPr/>
              </p:nvGrpSpPr>
              <p:grpSpPr>
                <a:xfrm>
                  <a:off x="1854200" y="3187700"/>
                  <a:ext cx="965200" cy="241300"/>
                  <a:chOff x="889000" y="3187700"/>
                  <a:chExt cx="965200" cy="241300"/>
                </a:xfrm>
                <a:grpFill/>
              </p:grpSpPr>
              <p:sp>
                <p:nvSpPr>
                  <p:cNvPr id="213" name="矩形 212">
                    <a:extLst>
                      <a:ext uri="{FF2B5EF4-FFF2-40B4-BE49-F238E27FC236}">
                        <a16:creationId xmlns:a16="http://schemas.microsoft.com/office/drawing/2014/main" id="{C9CFC8D5-76F8-496B-8946-ABDAD70B958F}"/>
                      </a:ext>
                    </a:extLst>
                  </p:cNvPr>
                  <p:cNvSpPr/>
                  <p:nvPr/>
                </p:nvSpPr>
                <p:spPr>
                  <a:xfrm>
                    <a:off x="889000" y="3187700"/>
                    <a:ext cx="241300" cy="2413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4" name="矩形 213">
                    <a:extLst>
                      <a:ext uri="{FF2B5EF4-FFF2-40B4-BE49-F238E27FC236}">
                        <a16:creationId xmlns:a16="http://schemas.microsoft.com/office/drawing/2014/main" id="{4CD779F9-C347-40C6-ACD7-CDB2DECDED86}"/>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5" name="矩形 214">
                    <a:extLst>
                      <a:ext uri="{FF2B5EF4-FFF2-40B4-BE49-F238E27FC236}">
                        <a16:creationId xmlns:a16="http://schemas.microsoft.com/office/drawing/2014/main" id="{36EFC2B7-738F-4919-A014-7C4D6392D7C4}"/>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6" name="矩形 215">
                    <a:extLst>
                      <a:ext uri="{FF2B5EF4-FFF2-40B4-BE49-F238E27FC236}">
                        <a16:creationId xmlns:a16="http://schemas.microsoft.com/office/drawing/2014/main" id="{B9E99E87-80C7-47AA-9154-86377AA21F23}"/>
                      </a:ext>
                    </a:extLst>
                  </p:cNvPr>
                  <p:cNvSpPr/>
                  <p:nvPr/>
                </p:nvSpPr>
                <p:spPr>
                  <a:xfrm>
                    <a:off x="1612900" y="3187700"/>
                    <a:ext cx="241300" cy="2413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164" name="群組 163">
                <a:extLst>
                  <a:ext uri="{FF2B5EF4-FFF2-40B4-BE49-F238E27FC236}">
                    <a16:creationId xmlns:a16="http://schemas.microsoft.com/office/drawing/2014/main" id="{484A918C-1F05-4D26-9AE3-66338ADE682E}"/>
                  </a:ext>
                </a:extLst>
              </p:cNvPr>
              <p:cNvGrpSpPr/>
              <p:nvPr/>
            </p:nvGrpSpPr>
            <p:grpSpPr>
              <a:xfrm>
                <a:off x="889000" y="1574798"/>
                <a:ext cx="1930400" cy="927101"/>
                <a:chOff x="889000" y="2501899"/>
                <a:chExt cx="1930400" cy="927101"/>
              </a:xfrm>
              <a:grpFill/>
            </p:grpSpPr>
            <p:grpSp>
              <p:nvGrpSpPr>
                <p:cNvPr id="165" name="群組 164">
                  <a:extLst>
                    <a:ext uri="{FF2B5EF4-FFF2-40B4-BE49-F238E27FC236}">
                      <a16:creationId xmlns:a16="http://schemas.microsoft.com/office/drawing/2014/main" id="{B343D7E8-31C7-4D01-B002-17646E3BE457}"/>
                    </a:ext>
                  </a:extLst>
                </p:cNvPr>
                <p:cNvGrpSpPr/>
                <p:nvPr/>
              </p:nvGrpSpPr>
              <p:grpSpPr>
                <a:xfrm>
                  <a:off x="889000" y="3187700"/>
                  <a:ext cx="1930400" cy="241300"/>
                  <a:chOff x="889000" y="3187700"/>
                  <a:chExt cx="1930400" cy="241300"/>
                </a:xfrm>
                <a:grpFill/>
              </p:grpSpPr>
              <p:grpSp>
                <p:nvGrpSpPr>
                  <p:cNvPr id="201" name="群組 200">
                    <a:extLst>
                      <a:ext uri="{FF2B5EF4-FFF2-40B4-BE49-F238E27FC236}">
                        <a16:creationId xmlns:a16="http://schemas.microsoft.com/office/drawing/2014/main" id="{4296909A-0486-43F9-BB48-1781D327EE3A}"/>
                      </a:ext>
                    </a:extLst>
                  </p:cNvPr>
                  <p:cNvGrpSpPr/>
                  <p:nvPr/>
                </p:nvGrpSpPr>
                <p:grpSpPr>
                  <a:xfrm>
                    <a:off x="889000" y="3187700"/>
                    <a:ext cx="965200" cy="241300"/>
                    <a:chOff x="889000" y="3187700"/>
                    <a:chExt cx="965200" cy="241300"/>
                  </a:xfrm>
                  <a:grpFill/>
                </p:grpSpPr>
                <p:sp>
                  <p:nvSpPr>
                    <p:cNvPr id="207" name="矩形 206">
                      <a:extLst>
                        <a:ext uri="{FF2B5EF4-FFF2-40B4-BE49-F238E27FC236}">
                          <a16:creationId xmlns:a16="http://schemas.microsoft.com/office/drawing/2014/main" id="{33F5F75D-F25B-4025-A1C9-7A0386B32C3C}"/>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8" name="矩形 207">
                      <a:extLst>
                        <a:ext uri="{FF2B5EF4-FFF2-40B4-BE49-F238E27FC236}">
                          <a16:creationId xmlns:a16="http://schemas.microsoft.com/office/drawing/2014/main" id="{AD8BEAC5-B4A4-4D2B-9871-84FE37AE424D}"/>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9" name="矩形 208">
                      <a:extLst>
                        <a:ext uri="{FF2B5EF4-FFF2-40B4-BE49-F238E27FC236}">
                          <a16:creationId xmlns:a16="http://schemas.microsoft.com/office/drawing/2014/main" id="{39040DA2-61B6-4439-ACA6-E9C699D61EF0}"/>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0" name="矩形 209">
                      <a:extLst>
                        <a:ext uri="{FF2B5EF4-FFF2-40B4-BE49-F238E27FC236}">
                          <a16:creationId xmlns:a16="http://schemas.microsoft.com/office/drawing/2014/main" id="{2F2581AD-C41F-45F1-8733-06BB65332FB1}"/>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202" name="群組 201">
                    <a:extLst>
                      <a:ext uri="{FF2B5EF4-FFF2-40B4-BE49-F238E27FC236}">
                        <a16:creationId xmlns:a16="http://schemas.microsoft.com/office/drawing/2014/main" id="{8CC049F9-59F4-4171-944D-40AA4A2F36ED}"/>
                      </a:ext>
                    </a:extLst>
                  </p:cNvPr>
                  <p:cNvGrpSpPr/>
                  <p:nvPr/>
                </p:nvGrpSpPr>
                <p:grpSpPr>
                  <a:xfrm>
                    <a:off x="1854200" y="3187700"/>
                    <a:ext cx="965200" cy="241300"/>
                    <a:chOff x="889000" y="3187700"/>
                    <a:chExt cx="965200" cy="241300"/>
                  </a:xfrm>
                  <a:grpFill/>
                </p:grpSpPr>
                <p:sp>
                  <p:nvSpPr>
                    <p:cNvPr id="203" name="矩形 202">
                      <a:extLst>
                        <a:ext uri="{FF2B5EF4-FFF2-40B4-BE49-F238E27FC236}">
                          <a16:creationId xmlns:a16="http://schemas.microsoft.com/office/drawing/2014/main" id="{512588F5-2476-4A78-B97A-A0DD08FAA2A6}"/>
                        </a:ext>
                      </a:extLst>
                    </p:cNvPr>
                    <p:cNvSpPr/>
                    <p:nvPr/>
                  </p:nvSpPr>
                  <p:spPr>
                    <a:xfrm>
                      <a:off x="889000" y="3187700"/>
                      <a:ext cx="241300" cy="2413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4" name="矩形 203">
                      <a:extLst>
                        <a:ext uri="{FF2B5EF4-FFF2-40B4-BE49-F238E27FC236}">
                          <a16:creationId xmlns:a16="http://schemas.microsoft.com/office/drawing/2014/main" id="{64B1877D-8976-4BAA-BD29-2CE4EA055E91}"/>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5" name="矩形 204">
                      <a:extLst>
                        <a:ext uri="{FF2B5EF4-FFF2-40B4-BE49-F238E27FC236}">
                          <a16:creationId xmlns:a16="http://schemas.microsoft.com/office/drawing/2014/main" id="{F4393D90-5C30-4506-9994-314926E742CF}"/>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6" name="矩形 205">
                      <a:extLst>
                        <a:ext uri="{FF2B5EF4-FFF2-40B4-BE49-F238E27FC236}">
                          <a16:creationId xmlns:a16="http://schemas.microsoft.com/office/drawing/2014/main" id="{D7CB9903-9B7A-4CFA-9A77-D0C14CA7DD31}"/>
                        </a:ext>
                      </a:extLst>
                    </p:cNvPr>
                    <p:cNvSpPr/>
                    <p:nvPr/>
                  </p:nvSpPr>
                  <p:spPr>
                    <a:xfrm>
                      <a:off x="1612900" y="3187700"/>
                      <a:ext cx="241300" cy="2413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166" name="群組 165">
                  <a:extLst>
                    <a:ext uri="{FF2B5EF4-FFF2-40B4-BE49-F238E27FC236}">
                      <a16:creationId xmlns:a16="http://schemas.microsoft.com/office/drawing/2014/main" id="{F48576AD-617F-4A63-B0E1-CA366BFCBBC4}"/>
                    </a:ext>
                  </a:extLst>
                </p:cNvPr>
                <p:cNvGrpSpPr/>
                <p:nvPr/>
              </p:nvGrpSpPr>
              <p:grpSpPr>
                <a:xfrm>
                  <a:off x="889000" y="2501899"/>
                  <a:ext cx="1930400" cy="711200"/>
                  <a:chOff x="889000" y="2501899"/>
                  <a:chExt cx="1930400" cy="711200"/>
                </a:xfrm>
                <a:grpFill/>
              </p:grpSpPr>
              <p:grpSp>
                <p:nvGrpSpPr>
                  <p:cNvPr id="167" name="群組 166">
                    <a:extLst>
                      <a:ext uri="{FF2B5EF4-FFF2-40B4-BE49-F238E27FC236}">
                        <a16:creationId xmlns:a16="http://schemas.microsoft.com/office/drawing/2014/main" id="{0E5A9D0C-5174-4A94-8720-BE2BC4D9969A}"/>
                      </a:ext>
                    </a:extLst>
                  </p:cNvPr>
                  <p:cNvGrpSpPr/>
                  <p:nvPr/>
                </p:nvGrpSpPr>
                <p:grpSpPr>
                  <a:xfrm>
                    <a:off x="889000" y="2971799"/>
                    <a:ext cx="1930400" cy="241300"/>
                    <a:chOff x="889000" y="3187700"/>
                    <a:chExt cx="1930400" cy="241300"/>
                  </a:xfrm>
                  <a:grpFill/>
                </p:grpSpPr>
                <p:grpSp>
                  <p:nvGrpSpPr>
                    <p:cNvPr id="191" name="群組 190">
                      <a:extLst>
                        <a:ext uri="{FF2B5EF4-FFF2-40B4-BE49-F238E27FC236}">
                          <a16:creationId xmlns:a16="http://schemas.microsoft.com/office/drawing/2014/main" id="{0FC5171B-B684-40C2-B843-049B21D2B0DE}"/>
                        </a:ext>
                      </a:extLst>
                    </p:cNvPr>
                    <p:cNvGrpSpPr/>
                    <p:nvPr/>
                  </p:nvGrpSpPr>
                  <p:grpSpPr>
                    <a:xfrm>
                      <a:off x="889000" y="3187700"/>
                      <a:ext cx="965200" cy="241300"/>
                      <a:chOff x="889000" y="3187700"/>
                      <a:chExt cx="965200" cy="241300"/>
                    </a:xfrm>
                    <a:grpFill/>
                  </p:grpSpPr>
                  <p:sp>
                    <p:nvSpPr>
                      <p:cNvPr id="197" name="矩形 196">
                        <a:extLst>
                          <a:ext uri="{FF2B5EF4-FFF2-40B4-BE49-F238E27FC236}">
                            <a16:creationId xmlns:a16="http://schemas.microsoft.com/office/drawing/2014/main" id="{3C8CBED8-5C11-41A3-AD38-79ECEB856BE6}"/>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8" name="矩形 197">
                        <a:extLst>
                          <a:ext uri="{FF2B5EF4-FFF2-40B4-BE49-F238E27FC236}">
                            <a16:creationId xmlns:a16="http://schemas.microsoft.com/office/drawing/2014/main" id="{86731A6B-053B-4602-B0EF-D2BCE7B420FC}"/>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9" name="矩形 198">
                        <a:extLst>
                          <a:ext uri="{FF2B5EF4-FFF2-40B4-BE49-F238E27FC236}">
                            <a16:creationId xmlns:a16="http://schemas.microsoft.com/office/drawing/2014/main" id="{40A8E25A-D12D-430A-B1D2-A16F3AF0F814}"/>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0" name="矩形 199">
                        <a:extLst>
                          <a:ext uri="{FF2B5EF4-FFF2-40B4-BE49-F238E27FC236}">
                            <a16:creationId xmlns:a16="http://schemas.microsoft.com/office/drawing/2014/main" id="{C9578123-9193-4DEE-A7CB-3B3B9F16651B}"/>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92" name="群組 191">
                      <a:extLst>
                        <a:ext uri="{FF2B5EF4-FFF2-40B4-BE49-F238E27FC236}">
                          <a16:creationId xmlns:a16="http://schemas.microsoft.com/office/drawing/2014/main" id="{39790806-EC85-4008-AD28-71117E2A4859}"/>
                        </a:ext>
                      </a:extLst>
                    </p:cNvPr>
                    <p:cNvGrpSpPr/>
                    <p:nvPr/>
                  </p:nvGrpSpPr>
                  <p:grpSpPr>
                    <a:xfrm>
                      <a:off x="1854200" y="3187700"/>
                      <a:ext cx="965200" cy="241300"/>
                      <a:chOff x="889000" y="3187700"/>
                      <a:chExt cx="965200" cy="241300"/>
                    </a:xfrm>
                    <a:grpFill/>
                  </p:grpSpPr>
                  <p:sp>
                    <p:nvSpPr>
                      <p:cNvPr id="193" name="矩形 192">
                        <a:extLst>
                          <a:ext uri="{FF2B5EF4-FFF2-40B4-BE49-F238E27FC236}">
                            <a16:creationId xmlns:a16="http://schemas.microsoft.com/office/drawing/2014/main" id="{EAB2FDEE-F08A-4A10-8040-25C75A58AC78}"/>
                          </a:ext>
                        </a:extLst>
                      </p:cNvPr>
                      <p:cNvSpPr/>
                      <p:nvPr/>
                    </p:nvSpPr>
                    <p:spPr>
                      <a:xfrm>
                        <a:off x="889000" y="3187700"/>
                        <a:ext cx="241300" cy="2413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4" name="矩形 193">
                        <a:extLst>
                          <a:ext uri="{FF2B5EF4-FFF2-40B4-BE49-F238E27FC236}">
                            <a16:creationId xmlns:a16="http://schemas.microsoft.com/office/drawing/2014/main" id="{08AD6900-1CC6-447C-BEAA-7764ABABB470}"/>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5" name="矩形 194">
                        <a:extLst>
                          <a:ext uri="{FF2B5EF4-FFF2-40B4-BE49-F238E27FC236}">
                            <a16:creationId xmlns:a16="http://schemas.microsoft.com/office/drawing/2014/main" id="{2C9D613F-0BE3-4AF9-91A1-F7FAB059DFFC}"/>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6" name="矩形 195">
                        <a:extLst>
                          <a:ext uri="{FF2B5EF4-FFF2-40B4-BE49-F238E27FC236}">
                            <a16:creationId xmlns:a16="http://schemas.microsoft.com/office/drawing/2014/main" id="{7BAB895F-FA51-48E4-B6E5-45EF37552E6A}"/>
                          </a:ext>
                        </a:extLst>
                      </p:cNvPr>
                      <p:cNvSpPr/>
                      <p:nvPr/>
                    </p:nvSpPr>
                    <p:spPr>
                      <a:xfrm>
                        <a:off x="1612900" y="3187700"/>
                        <a:ext cx="241300" cy="2413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168" name="群組 167">
                    <a:extLst>
                      <a:ext uri="{FF2B5EF4-FFF2-40B4-BE49-F238E27FC236}">
                        <a16:creationId xmlns:a16="http://schemas.microsoft.com/office/drawing/2014/main" id="{594C8AA7-293B-4BA9-A797-D999055AFB7F}"/>
                      </a:ext>
                    </a:extLst>
                  </p:cNvPr>
                  <p:cNvGrpSpPr/>
                  <p:nvPr/>
                </p:nvGrpSpPr>
                <p:grpSpPr>
                  <a:xfrm>
                    <a:off x="889000" y="2501899"/>
                    <a:ext cx="1930400" cy="482600"/>
                    <a:chOff x="889000" y="2501899"/>
                    <a:chExt cx="1930400" cy="482600"/>
                  </a:xfrm>
                  <a:grpFill/>
                </p:grpSpPr>
                <p:grpSp>
                  <p:nvGrpSpPr>
                    <p:cNvPr id="169" name="群組 168">
                      <a:extLst>
                        <a:ext uri="{FF2B5EF4-FFF2-40B4-BE49-F238E27FC236}">
                          <a16:creationId xmlns:a16="http://schemas.microsoft.com/office/drawing/2014/main" id="{2386D0ED-C259-401A-A108-A9F2C6CFAB21}"/>
                        </a:ext>
                      </a:extLst>
                    </p:cNvPr>
                    <p:cNvGrpSpPr/>
                    <p:nvPr/>
                  </p:nvGrpSpPr>
                  <p:grpSpPr>
                    <a:xfrm>
                      <a:off x="889000" y="2743199"/>
                      <a:ext cx="1930400" cy="241300"/>
                      <a:chOff x="889000" y="3187700"/>
                      <a:chExt cx="1930400" cy="241300"/>
                    </a:xfrm>
                    <a:grpFill/>
                  </p:grpSpPr>
                  <p:grpSp>
                    <p:nvGrpSpPr>
                      <p:cNvPr id="181" name="群組 180">
                        <a:extLst>
                          <a:ext uri="{FF2B5EF4-FFF2-40B4-BE49-F238E27FC236}">
                            <a16:creationId xmlns:a16="http://schemas.microsoft.com/office/drawing/2014/main" id="{A6A27949-7ED6-4A4A-BD66-2395EC67885B}"/>
                          </a:ext>
                        </a:extLst>
                      </p:cNvPr>
                      <p:cNvGrpSpPr/>
                      <p:nvPr/>
                    </p:nvGrpSpPr>
                    <p:grpSpPr>
                      <a:xfrm>
                        <a:off x="889000" y="3187700"/>
                        <a:ext cx="965200" cy="241300"/>
                        <a:chOff x="889000" y="3187700"/>
                        <a:chExt cx="965200" cy="241300"/>
                      </a:xfrm>
                      <a:grpFill/>
                    </p:grpSpPr>
                    <p:sp>
                      <p:nvSpPr>
                        <p:cNvPr id="187" name="矩形 186">
                          <a:extLst>
                            <a:ext uri="{FF2B5EF4-FFF2-40B4-BE49-F238E27FC236}">
                              <a16:creationId xmlns:a16="http://schemas.microsoft.com/office/drawing/2014/main" id="{FCBE95A5-F8FF-4AE2-A590-D1DE3C935310}"/>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8" name="矩形 187">
                          <a:extLst>
                            <a:ext uri="{FF2B5EF4-FFF2-40B4-BE49-F238E27FC236}">
                              <a16:creationId xmlns:a16="http://schemas.microsoft.com/office/drawing/2014/main" id="{3011CD17-33CF-4724-8FF4-A4F44B0B7092}"/>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9" name="矩形 188">
                          <a:extLst>
                            <a:ext uri="{FF2B5EF4-FFF2-40B4-BE49-F238E27FC236}">
                              <a16:creationId xmlns:a16="http://schemas.microsoft.com/office/drawing/2014/main" id="{FFF489AC-C7EB-4FEE-BD30-1FF7C96C15AC}"/>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0" name="矩形 189">
                          <a:extLst>
                            <a:ext uri="{FF2B5EF4-FFF2-40B4-BE49-F238E27FC236}">
                              <a16:creationId xmlns:a16="http://schemas.microsoft.com/office/drawing/2014/main" id="{6B717CF9-E37F-46E8-A401-343BD8BF861A}"/>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82" name="群組 181">
                        <a:extLst>
                          <a:ext uri="{FF2B5EF4-FFF2-40B4-BE49-F238E27FC236}">
                            <a16:creationId xmlns:a16="http://schemas.microsoft.com/office/drawing/2014/main" id="{EF8EA74C-E9E6-4F1B-A81D-5D46C82F5903}"/>
                          </a:ext>
                        </a:extLst>
                      </p:cNvPr>
                      <p:cNvGrpSpPr/>
                      <p:nvPr/>
                    </p:nvGrpSpPr>
                    <p:grpSpPr>
                      <a:xfrm>
                        <a:off x="1854200" y="3187700"/>
                        <a:ext cx="965200" cy="241300"/>
                        <a:chOff x="889000" y="3187700"/>
                        <a:chExt cx="965200" cy="241300"/>
                      </a:xfrm>
                      <a:grpFill/>
                    </p:grpSpPr>
                    <p:sp>
                      <p:nvSpPr>
                        <p:cNvPr id="183" name="矩形 182">
                          <a:extLst>
                            <a:ext uri="{FF2B5EF4-FFF2-40B4-BE49-F238E27FC236}">
                              <a16:creationId xmlns:a16="http://schemas.microsoft.com/office/drawing/2014/main" id="{77944EC8-2F78-4FC0-A2F3-D797E0881C5B}"/>
                            </a:ext>
                          </a:extLst>
                        </p:cNvPr>
                        <p:cNvSpPr/>
                        <p:nvPr/>
                      </p:nvSpPr>
                      <p:spPr>
                        <a:xfrm>
                          <a:off x="889000" y="3187700"/>
                          <a:ext cx="241300" cy="2413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4" name="矩形 183">
                          <a:extLst>
                            <a:ext uri="{FF2B5EF4-FFF2-40B4-BE49-F238E27FC236}">
                              <a16:creationId xmlns:a16="http://schemas.microsoft.com/office/drawing/2014/main" id="{6EFB4998-CA07-4E8A-9D77-5CBDDCD132A3}"/>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5" name="矩形 184">
                          <a:extLst>
                            <a:ext uri="{FF2B5EF4-FFF2-40B4-BE49-F238E27FC236}">
                              <a16:creationId xmlns:a16="http://schemas.microsoft.com/office/drawing/2014/main" id="{FD65E075-B431-4772-B641-48CB9F87ACA7}"/>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6" name="矩形 185">
                          <a:extLst>
                            <a:ext uri="{FF2B5EF4-FFF2-40B4-BE49-F238E27FC236}">
                              <a16:creationId xmlns:a16="http://schemas.microsoft.com/office/drawing/2014/main" id="{C2FEB515-437D-41CA-9440-C6370CB37828}"/>
                            </a:ext>
                          </a:extLst>
                        </p:cNvPr>
                        <p:cNvSpPr/>
                        <p:nvPr/>
                      </p:nvSpPr>
                      <p:spPr>
                        <a:xfrm>
                          <a:off x="1612900" y="3187700"/>
                          <a:ext cx="241300" cy="2413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170" name="群組 169">
                      <a:extLst>
                        <a:ext uri="{FF2B5EF4-FFF2-40B4-BE49-F238E27FC236}">
                          <a16:creationId xmlns:a16="http://schemas.microsoft.com/office/drawing/2014/main" id="{BE0CA85B-DB65-4DD0-9A17-430B5BF1428F}"/>
                        </a:ext>
                      </a:extLst>
                    </p:cNvPr>
                    <p:cNvGrpSpPr/>
                    <p:nvPr/>
                  </p:nvGrpSpPr>
                  <p:grpSpPr>
                    <a:xfrm>
                      <a:off x="889000" y="2501899"/>
                      <a:ext cx="1930400" cy="241300"/>
                      <a:chOff x="889000" y="3187700"/>
                      <a:chExt cx="1930400" cy="241300"/>
                    </a:xfrm>
                    <a:grpFill/>
                  </p:grpSpPr>
                  <p:grpSp>
                    <p:nvGrpSpPr>
                      <p:cNvPr id="171" name="群組 170">
                        <a:extLst>
                          <a:ext uri="{FF2B5EF4-FFF2-40B4-BE49-F238E27FC236}">
                            <a16:creationId xmlns:a16="http://schemas.microsoft.com/office/drawing/2014/main" id="{E431692C-AFD5-464B-9F1E-DC3D0A8183CF}"/>
                          </a:ext>
                        </a:extLst>
                      </p:cNvPr>
                      <p:cNvGrpSpPr/>
                      <p:nvPr/>
                    </p:nvGrpSpPr>
                    <p:grpSpPr>
                      <a:xfrm>
                        <a:off x="889000" y="3187700"/>
                        <a:ext cx="965200" cy="241300"/>
                        <a:chOff x="889000" y="3187700"/>
                        <a:chExt cx="965200" cy="241300"/>
                      </a:xfrm>
                      <a:grpFill/>
                    </p:grpSpPr>
                    <p:sp>
                      <p:nvSpPr>
                        <p:cNvPr id="177" name="矩形 176">
                          <a:extLst>
                            <a:ext uri="{FF2B5EF4-FFF2-40B4-BE49-F238E27FC236}">
                              <a16:creationId xmlns:a16="http://schemas.microsoft.com/office/drawing/2014/main" id="{1AD480F4-01CD-4975-A3A3-2D1FF8EE2049}"/>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8" name="矩形 177">
                          <a:extLst>
                            <a:ext uri="{FF2B5EF4-FFF2-40B4-BE49-F238E27FC236}">
                              <a16:creationId xmlns:a16="http://schemas.microsoft.com/office/drawing/2014/main" id="{DA05607B-8614-4553-ADCF-EC38CB4E6480}"/>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9" name="矩形 178">
                          <a:extLst>
                            <a:ext uri="{FF2B5EF4-FFF2-40B4-BE49-F238E27FC236}">
                              <a16:creationId xmlns:a16="http://schemas.microsoft.com/office/drawing/2014/main" id="{61D53458-FEA9-4E68-87C5-D454F77807BF}"/>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0" name="矩形 179">
                          <a:extLst>
                            <a:ext uri="{FF2B5EF4-FFF2-40B4-BE49-F238E27FC236}">
                              <a16:creationId xmlns:a16="http://schemas.microsoft.com/office/drawing/2014/main" id="{0BB3B457-EF19-46D8-8268-6B825419F44D}"/>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72" name="群組 171">
                        <a:extLst>
                          <a:ext uri="{FF2B5EF4-FFF2-40B4-BE49-F238E27FC236}">
                            <a16:creationId xmlns:a16="http://schemas.microsoft.com/office/drawing/2014/main" id="{AFDF6D54-3608-478C-B732-30AC77DD1858}"/>
                          </a:ext>
                        </a:extLst>
                      </p:cNvPr>
                      <p:cNvGrpSpPr/>
                      <p:nvPr/>
                    </p:nvGrpSpPr>
                    <p:grpSpPr>
                      <a:xfrm>
                        <a:off x="1854200" y="3187700"/>
                        <a:ext cx="965200" cy="241300"/>
                        <a:chOff x="889000" y="3187700"/>
                        <a:chExt cx="965200" cy="241300"/>
                      </a:xfrm>
                      <a:grpFill/>
                    </p:grpSpPr>
                    <p:sp>
                      <p:nvSpPr>
                        <p:cNvPr id="173" name="矩形 172">
                          <a:extLst>
                            <a:ext uri="{FF2B5EF4-FFF2-40B4-BE49-F238E27FC236}">
                              <a16:creationId xmlns:a16="http://schemas.microsoft.com/office/drawing/2014/main" id="{5EC9FCF7-B29E-466E-AEB3-E6981243A633}"/>
                            </a:ext>
                          </a:extLst>
                        </p:cNvPr>
                        <p:cNvSpPr/>
                        <p:nvPr/>
                      </p:nvSpPr>
                      <p:spPr>
                        <a:xfrm>
                          <a:off x="889000" y="3187700"/>
                          <a:ext cx="241300" cy="2413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4" name="矩形 173">
                          <a:extLst>
                            <a:ext uri="{FF2B5EF4-FFF2-40B4-BE49-F238E27FC236}">
                              <a16:creationId xmlns:a16="http://schemas.microsoft.com/office/drawing/2014/main" id="{7BF087AA-BA4C-4352-A620-1C4471CADEE1}"/>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5" name="矩形 174">
                          <a:extLst>
                            <a:ext uri="{FF2B5EF4-FFF2-40B4-BE49-F238E27FC236}">
                              <a16:creationId xmlns:a16="http://schemas.microsoft.com/office/drawing/2014/main" id="{9D7C45B7-2DE3-4810-BA51-F46E1E65279B}"/>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6" name="矩形 175">
                          <a:extLst>
                            <a:ext uri="{FF2B5EF4-FFF2-40B4-BE49-F238E27FC236}">
                              <a16:creationId xmlns:a16="http://schemas.microsoft.com/office/drawing/2014/main" id="{1E95E7E2-80BB-43DC-9867-EC2D5AB77868}"/>
                            </a:ext>
                          </a:extLst>
                        </p:cNvPr>
                        <p:cNvSpPr/>
                        <p:nvPr/>
                      </p:nvSpPr>
                      <p:spPr>
                        <a:xfrm>
                          <a:off x="1612900" y="3187700"/>
                          <a:ext cx="241300" cy="2413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grpSp>
          </p:grpSp>
        </p:grpSp>
      </p:grpSp>
      <mc:AlternateContent xmlns:mc="http://schemas.openxmlformats.org/markup-compatibility/2006">
        <mc:Choice xmlns:a14="http://schemas.microsoft.com/office/drawing/2010/main" Requires="a14">
          <p:sp>
            <p:nvSpPr>
              <p:cNvPr id="315" name="文字方塊 314">
                <a:extLst>
                  <a:ext uri="{FF2B5EF4-FFF2-40B4-BE49-F238E27FC236}">
                    <a16:creationId xmlns:a16="http://schemas.microsoft.com/office/drawing/2014/main" id="{54687732-3E9C-4830-A79F-5C31495B2373}"/>
                  </a:ext>
                </a:extLst>
              </p:cNvPr>
              <p:cNvSpPr txBox="1"/>
              <p:nvPr/>
            </p:nvSpPr>
            <p:spPr>
              <a:xfrm>
                <a:off x="8750301" y="6398280"/>
                <a:ext cx="571498" cy="523220"/>
              </a:xfrm>
              <a:prstGeom prst="rect">
                <a:avLst/>
              </a:prstGeom>
              <a:noFill/>
            </p:spPr>
            <p:txBody>
              <a:bodyPr wrap="square">
                <a:spAutoFit/>
              </a:bodyPr>
              <a:lstStyle/>
              <a:p>
                <a14:m>
                  <m:oMath xmlns:m="http://schemas.openxmlformats.org/officeDocument/2006/math">
                    <m:sSub>
                      <m:sSubPr>
                        <m:ctrlPr>
                          <a:rPr lang="en-US" altLang="zh-TW" sz="2800" b="1" i="1" smtClean="0">
                            <a:solidFill>
                              <a:srgbClr val="FF0000"/>
                            </a:solidFill>
                            <a:latin typeface="Cambria Math" panose="02040503050406030204" pitchFamily="18" charset="0"/>
                          </a:rPr>
                        </m:ctrlPr>
                      </m:sSubPr>
                      <m:e>
                        <m:r>
                          <a:rPr lang="en-US" altLang="zh-TW" sz="2800" b="1" i="1" smtClean="0">
                            <a:solidFill>
                              <a:srgbClr val="FF0000"/>
                            </a:solidFill>
                            <a:latin typeface="Cambria Math" panose="02040503050406030204" pitchFamily="18" charset="0"/>
                          </a:rPr>
                          <m:t>𝒛</m:t>
                        </m:r>
                      </m:e>
                      <m:sub>
                        <m:r>
                          <a:rPr lang="en-US" altLang="zh-TW" sz="2800" b="1" i="1" smtClean="0">
                            <a:solidFill>
                              <a:srgbClr val="FF0000"/>
                            </a:solidFill>
                            <a:latin typeface="Cambria Math" panose="02040503050406030204" pitchFamily="18" charset="0"/>
                          </a:rPr>
                          <m:t>𝒊</m:t>
                        </m:r>
                      </m:sub>
                    </m:sSub>
                  </m:oMath>
                </a14:m>
                <a:r>
                  <a:rPr lang="zh-TW" altLang="en-US" sz="2800" b="1">
                    <a:solidFill>
                      <a:srgbClr val="FF0000"/>
                    </a:solidFill>
                  </a:rPr>
                  <a:t> </a:t>
                </a:r>
              </a:p>
            </p:txBody>
          </p:sp>
        </mc:Choice>
        <mc:Fallback>
          <p:sp>
            <p:nvSpPr>
              <p:cNvPr id="315" name="文字方塊 314">
                <a:extLst>
                  <a:ext uri="{FF2B5EF4-FFF2-40B4-BE49-F238E27FC236}">
                    <a16:creationId xmlns:a16="http://schemas.microsoft.com/office/drawing/2014/main" id="{54687732-3E9C-4830-A79F-5C31495B2373}"/>
                  </a:ext>
                </a:extLst>
              </p:cNvPr>
              <p:cNvSpPr txBox="1">
                <a:spLocks noRot="1" noChangeAspect="1" noMove="1" noResize="1" noEditPoints="1" noAdjustHandles="1" noChangeArrowheads="1" noChangeShapeType="1" noTextEdit="1"/>
              </p:cNvSpPr>
              <p:nvPr/>
            </p:nvSpPr>
            <p:spPr>
              <a:xfrm>
                <a:off x="8750301" y="6398280"/>
                <a:ext cx="571498" cy="523220"/>
              </a:xfrm>
              <a:prstGeom prst="rect">
                <a:avLst/>
              </a:prstGeom>
              <a:blipFill>
                <a:blip r:embed="rId5"/>
                <a:stretch>
                  <a:fillRect/>
                </a:stretch>
              </a:blipFill>
            </p:spPr>
            <p:txBody>
              <a:bodyPr/>
              <a:lstStyle/>
              <a:p>
                <a:r>
                  <a:rPr lang="zh-TW" altLang="en-US">
                    <a:noFill/>
                  </a:rPr>
                  <a:t> </a:t>
                </a:r>
              </a:p>
            </p:txBody>
          </p:sp>
        </mc:Fallback>
      </mc:AlternateContent>
      <p:grpSp>
        <p:nvGrpSpPr>
          <p:cNvPr id="316" name="群組 315">
            <a:extLst>
              <a:ext uri="{FF2B5EF4-FFF2-40B4-BE49-F238E27FC236}">
                <a16:creationId xmlns:a16="http://schemas.microsoft.com/office/drawing/2014/main" id="{2269EA71-390F-4E0E-9AAC-2C41E695F4EC}"/>
              </a:ext>
            </a:extLst>
          </p:cNvPr>
          <p:cNvGrpSpPr/>
          <p:nvPr/>
        </p:nvGrpSpPr>
        <p:grpSpPr>
          <a:xfrm>
            <a:off x="4610100" y="4253909"/>
            <a:ext cx="2857500" cy="1283293"/>
            <a:chOff x="4660900" y="4559299"/>
            <a:chExt cx="2857500" cy="1283293"/>
          </a:xfrm>
        </p:grpSpPr>
        <p:sp>
          <p:nvSpPr>
            <p:cNvPr id="317" name="箭號: 向右 316">
              <a:extLst>
                <a:ext uri="{FF2B5EF4-FFF2-40B4-BE49-F238E27FC236}">
                  <a16:creationId xmlns:a16="http://schemas.microsoft.com/office/drawing/2014/main" id="{0CD866BB-078E-43FB-A348-98A4A147EE7A}"/>
                </a:ext>
              </a:extLst>
            </p:cNvPr>
            <p:cNvSpPr/>
            <p:nvPr/>
          </p:nvSpPr>
          <p:spPr>
            <a:xfrm>
              <a:off x="4660900" y="4559299"/>
              <a:ext cx="2857500" cy="12832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3200"/>
            </a:p>
          </p:txBody>
        </p:sp>
        <p:sp>
          <p:nvSpPr>
            <p:cNvPr id="318" name="內容版面配置區 2">
              <a:extLst>
                <a:ext uri="{FF2B5EF4-FFF2-40B4-BE49-F238E27FC236}">
                  <a16:creationId xmlns:a16="http://schemas.microsoft.com/office/drawing/2014/main" id="{520057CE-ECEE-47AE-969E-D030D4644D72}"/>
                </a:ext>
              </a:extLst>
            </p:cNvPr>
            <p:cNvSpPr txBox="1">
              <a:spLocks/>
            </p:cNvSpPr>
            <p:nvPr/>
          </p:nvSpPr>
          <p:spPr>
            <a:xfrm>
              <a:off x="4666288" y="4907295"/>
              <a:ext cx="2643525" cy="6426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None/>
              </a:pPr>
              <a:r>
                <a:rPr lang="en-US" altLang="zh-TW" sz="2000">
                  <a:solidFill>
                    <a:schemeClr val="bg1"/>
                  </a:solidFill>
                </a:rPr>
                <a:t>Masking</a:t>
              </a:r>
              <a:endParaRPr lang="zh-TW" altLang="en-US" sz="2000">
                <a:solidFill>
                  <a:schemeClr val="bg1"/>
                </a:solidFill>
              </a:endParaRPr>
            </a:p>
          </p:txBody>
        </p:sp>
      </p:grpSp>
      <p:sp>
        <p:nvSpPr>
          <p:cNvPr id="319" name="文字方塊 318">
            <a:extLst>
              <a:ext uri="{FF2B5EF4-FFF2-40B4-BE49-F238E27FC236}">
                <a16:creationId xmlns:a16="http://schemas.microsoft.com/office/drawing/2014/main" id="{643664BD-4053-412D-8906-D05EB55FDEDC}"/>
              </a:ext>
            </a:extLst>
          </p:cNvPr>
          <p:cNvSpPr txBox="1"/>
          <p:nvPr/>
        </p:nvSpPr>
        <p:spPr>
          <a:xfrm>
            <a:off x="4485253" y="4144028"/>
            <a:ext cx="2390398" cy="369332"/>
          </a:xfrm>
          <a:prstGeom prst="rect">
            <a:avLst/>
          </a:prstGeom>
          <a:noFill/>
        </p:spPr>
        <p:txBody>
          <a:bodyPr wrap="none" rtlCol="0">
            <a:spAutoFit/>
          </a:bodyPr>
          <a:lstStyle/>
          <a:p>
            <a:r>
              <a:rPr lang="en-US" altLang="zh-TW"/>
              <a:t>mask: {1 1 1 1 0 1 1 0}</a:t>
            </a:r>
            <a:endParaRPr lang="zh-TW" altLang="en-US"/>
          </a:p>
        </p:txBody>
      </p:sp>
      <p:grpSp>
        <p:nvGrpSpPr>
          <p:cNvPr id="338" name="群組 337">
            <a:extLst>
              <a:ext uri="{FF2B5EF4-FFF2-40B4-BE49-F238E27FC236}">
                <a16:creationId xmlns:a16="http://schemas.microsoft.com/office/drawing/2014/main" id="{1FC47799-4E73-4AA1-BC0D-74F4891E2400}"/>
              </a:ext>
            </a:extLst>
          </p:cNvPr>
          <p:cNvGrpSpPr/>
          <p:nvPr/>
        </p:nvGrpSpPr>
        <p:grpSpPr>
          <a:xfrm>
            <a:off x="513391" y="3213100"/>
            <a:ext cx="3703009" cy="3519618"/>
            <a:chOff x="513391" y="3213100"/>
            <a:chExt cx="3703009" cy="3519618"/>
          </a:xfrm>
        </p:grpSpPr>
        <p:grpSp>
          <p:nvGrpSpPr>
            <p:cNvPr id="327" name="群組 326">
              <a:extLst>
                <a:ext uri="{FF2B5EF4-FFF2-40B4-BE49-F238E27FC236}">
                  <a16:creationId xmlns:a16="http://schemas.microsoft.com/office/drawing/2014/main" id="{3A0B19F3-BC0C-45F5-998C-2DFC6D333F4A}"/>
                </a:ext>
              </a:extLst>
            </p:cNvPr>
            <p:cNvGrpSpPr/>
            <p:nvPr/>
          </p:nvGrpSpPr>
          <p:grpSpPr>
            <a:xfrm>
              <a:off x="1075363" y="3213100"/>
              <a:ext cx="2476500" cy="3255029"/>
              <a:chOff x="876300" y="3213100"/>
              <a:chExt cx="2476500" cy="3255029"/>
            </a:xfrm>
          </p:grpSpPr>
          <p:cxnSp>
            <p:nvCxnSpPr>
              <p:cNvPr id="321" name="直線單箭頭接點 320">
                <a:extLst>
                  <a:ext uri="{FF2B5EF4-FFF2-40B4-BE49-F238E27FC236}">
                    <a16:creationId xmlns:a16="http://schemas.microsoft.com/office/drawing/2014/main" id="{C2C4CB52-F7F6-4702-BF3F-0417E82F16CE}"/>
                  </a:ext>
                </a:extLst>
              </p:cNvPr>
              <p:cNvCxnSpPr>
                <a:cxnSpLocks/>
              </p:cNvCxnSpPr>
              <p:nvPr/>
            </p:nvCxnSpPr>
            <p:spPr>
              <a:xfrm flipV="1">
                <a:off x="876300" y="3213100"/>
                <a:ext cx="0" cy="3255029"/>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2" name="直線單箭頭接點 321">
                <a:extLst>
                  <a:ext uri="{FF2B5EF4-FFF2-40B4-BE49-F238E27FC236}">
                    <a16:creationId xmlns:a16="http://schemas.microsoft.com/office/drawing/2014/main" id="{E347F8FA-AD49-4C27-8C45-EBC6F8C9B115}"/>
                  </a:ext>
                </a:extLst>
              </p:cNvPr>
              <p:cNvCxnSpPr>
                <a:cxnSpLocks/>
              </p:cNvCxnSpPr>
              <p:nvPr/>
            </p:nvCxnSpPr>
            <p:spPr>
              <a:xfrm flipV="1">
                <a:off x="876300" y="6468126"/>
                <a:ext cx="2476500" cy="1"/>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mc:Choice xmlns:a14="http://schemas.microsoft.com/office/drawing/2010/main" Requires="a14">
            <p:sp>
              <p:nvSpPr>
                <p:cNvPr id="334" name="文字方塊 333">
                  <a:extLst>
                    <a:ext uri="{FF2B5EF4-FFF2-40B4-BE49-F238E27FC236}">
                      <a16:creationId xmlns:a16="http://schemas.microsoft.com/office/drawing/2014/main" id="{A59CE863-A5B2-4CEC-A27E-8D41FB45383E}"/>
                    </a:ext>
                  </a:extLst>
                </p:cNvPr>
                <p:cNvSpPr txBox="1"/>
                <p:nvPr/>
              </p:nvSpPr>
              <p:spPr>
                <a:xfrm>
                  <a:off x="3644902" y="6203534"/>
                  <a:ext cx="571498" cy="529184"/>
                </a:xfrm>
                <a:prstGeom prst="rect">
                  <a:avLst/>
                </a:prstGeom>
                <a:noFill/>
              </p:spPr>
              <p:txBody>
                <a:bodyPr wrap="square">
                  <a:spAutoFit/>
                </a:bodyPr>
                <a:lstStyle/>
                <a:p>
                  <a14:m>
                    <m:oMath xmlns:m="http://schemas.openxmlformats.org/officeDocument/2006/math">
                      <m:r>
                        <a:rPr lang="en-US" altLang="zh-TW" sz="2800" b="1" i="1" smtClean="0">
                          <a:solidFill>
                            <a:schemeClr val="tx1"/>
                          </a:solidFill>
                          <a:latin typeface="Cambria Math" panose="02040503050406030204" pitchFamily="18" charset="0"/>
                        </a:rPr>
                        <m:t>𝑻</m:t>
                      </m:r>
                    </m:oMath>
                  </a14:m>
                  <a:r>
                    <a:rPr lang="zh-TW" altLang="en-US" sz="2800" b="1">
                      <a:solidFill>
                        <a:srgbClr val="FF0000"/>
                      </a:solidFill>
                    </a:rPr>
                    <a:t> </a:t>
                  </a:r>
                </a:p>
              </p:txBody>
            </p:sp>
          </mc:Choice>
          <mc:Fallback>
            <p:sp>
              <p:nvSpPr>
                <p:cNvPr id="334" name="文字方塊 333">
                  <a:extLst>
                    <a:ext uri="{FF2B5EF4-FFF2-40B4-BE49-F238E27FC236}">
                      <a16:creationId xmlns:a16="http://schemas.microsoft.com/office/drawing/2014/main" id="{A59CE863-A5B2-4CEC-A27E-8D41FB45383E}"/>
                    </a:ext>
                  </a:extLst>
                </p:cNvPr>
                <p:cNvSpPr txBox="1">
                  <a:spLocks noRot="1" noChangeAspect="1" noMove="1" noResize="1" noEditPoints="1" noAdjustHandles="1" noChangeArrowheads="1" noChangeShapeType="1" noTextEdit="1"/>
                </p:cNvSpPr>
                <p:nvPr/>
              </p:nvSpPr>
              <p:spPr>
                <a:xfrm>
                  <a:off x="3644902" y="6203534"/>
                  <a:ext cx="571498" cy="529184"/>
                </a:xfrm>
                <a:prstGeom prst="rect">
                  <a:avLst/>
                </a:prstGeom>
                <a:blipFill>
                  <a:blip r:embed="rId6"/>
                  <a:stretch>
                    <a:fillRect/>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Requires="a14">
            <p:sp>
              <p:nvSpPr>
                <p:cNvPr id="335" name="文字方塊 334">
                  <a:extLst>
                    <a:ext uri="{FF2B5EF4-FFF2-40B4-BE49-F238E27FC236}">
                      <a16:creationId xmlns:a16="http://schemas.microsoft.com/office/drawing/2014/main" id="{F0B5F19C-95C1-4E3A-A4FD-B68C80768BA1}"/>
                    </a:ext>
                  </a:extLst>
                </p:cNvPr>
                <p:cNvSpPr txBox="1"/>
                <p:nvPr/>
              </p:nvSpPr>
              <p:spPr>
                <a:xfrm>
                  <a:off x="513391" y="3314285"/>
                  <a:ext cx="571498" cy="529184"/>
                </a:xfrm>
                <a:prstGeom prst="rect">
                  <a:avLst/>
                </a:prstGeom>
                <a:noFill/>
              </p:spPr>
              <p:txBody>
                <a:bodyPr wrap="square">
                  <a:spAutoFit/>
                </a:bodyPr>
                <a:lstStyle/>
                <a:p>
                  <a14:m>
                    <m:oMath xmlns:m="http://schemas.openxmlformats.org/officeDocument/2006/math">
                      <m:sSup>
                        <m:sSupPr>
                          <m:ctrlPr>
                            <a:rPr lang="en-US" altLang="zh-TW" sz="2800" b="1" i="1" smtClean="0">
                              <a:solidFill>
                                <a:schemeClr val="tx1"/>
                              </a:solidFill>
                              <a:latin typeface="Cambria Math" panose="02040503050406030204" pitchFamily="18" charset="0"/>
                            </a:rPr>
                          </m:ctrlPr>
                        </m:sSupPr>
                        <m:e>
                          <m:r>
                            <a:rPr lang="en-US" altLang="zh-TW" sz="2800" b="1" i="1" smtClean="0">
                              <a:solidFill>
                                <a:schemeClr val="tx1"/>
                              </a:solidFill>
                              <a:latin typeface="Cambria Math" panose="02040503050406030204" pitchFamily="18" charset="0"/>
                            </a:rPr>
                            <m:t>𝑭</m:t>
                          </m:r>
                        </m:e>
                        <m:sup>
                          <m:r>
                            <a:rPr lang="en-US" altLang="zh-TW" sz="2800" b="1" i="1" smtClean="0">
                              <a:solidFill>
                                <a:schemeClr val="tx1"/>
                              </a:solidFill>
                              <a:latin typeface="Cambria Math" panose="02040503050406030204" pitchFamily="18" charset="0"/>
                            </a:rPr>
                            <m:t>′</m:t>
                          </m:r>
                        </m:sup>
                      </m:sSup>
                    </m:oMath>
                  </a14:m>
                  <a:r>
                    <a:rPr lang="zh-TW" altLang="en-US" sz="2800" b="1">
                      <a:solidFill>
                        <a:schemeClr val="tx1"/>
                      </a:solidFill>
                    </a:rPr>
                    <a:t> </a:t>
                  </a:r>
                </a:p>
              </p:txBody>
            </p:sp>
          </mc:Choice>
          <mc:Fallback>
            <p:sp>
              <p:nvSpPr>
                <p:cNvPr id="335" name="文字方塊 334">
                  <a:extLst>
                    <a:ext uri="{FF2B5EF4-FFF2-40B4-BE49-F238E27FC236}">
                      <a16:creationId xmlns:a16="http://schemas.microsoft.com/office/drawing/2014/main" id="{F0B5F19C-95C1-4E3A-A4FD-B68C80768BA1}"/>
                    </a:ext>
                  </a:extLst>
                </p:cNvPr>
                <p:cNvSpPr txBox="1">
                  <a:spLocks noRot="1" noChangeAspect="1" noMove="1" noResize="1" noEditPoints="1" noAdjustHandles="1" noChangeArrowheads="1" noChangeShapeType="1" noTextEdit="1"/>
                </p:cNvSpPr>
                <p:nvPr/>
              </p:nvSpPr>
              <p:spPr>
                <a:xfrm>
                  <a:off x="513391" y="3314285"/>
                  <a:ext cx="571498" cy="529184"/>
                </a:xfrm>
                <a:prstGeom prst="rect">
                  <a:avLst/>
                </a:prstGeom>
                <a:blipFill>
                  <a:blip r:embed="rId7"/>
                  <a:stretch>
                    <a:fillRect/>
                  </a:stretch>
                </a:blipFill>
              </p:spPr>
              <p:txBody>
                <a:bodyPr/>
                <a:lstStyle/>
                <a:p>
                  <a:r>
                    <a:rPr lang="zh-TW" altLang="en-US">
                      <a:noFill/>
                    </a:rPr>
                    <a:t> </a:t>
                  </a:r>
                </a:p>
              </p:txBody>
            </p:sp>
          </mc:Fallback>
        </mc:AlternateContent>
      </p:grpSp>
      <p:grpSp>
        <p:nvGrpSpPr>
          <p:cNvPr id="339" name="群組 338">
            <a:extLst>
              <a:ext uri="{FF2B5EF4-FFF2-40B4-BE49-F238E27FC236}">
                <a16:creationId xmlns:a16="http://schemas.microsoft.com/office/drawing/2014/main" id="{3B90F123-CE2C-483E-B8AD-A43165A3DA9B}"/>
              </a:ext>
            </a:extLst>
          </p:cNvPr>
          <p:cNvGrpSpPr/>
          <p:nvPr/>
        </p:nvGrpSpPr>
        <p:grpSpPr>
          <a:xfrm>
            <a:off x="7180891" y="3213100"/>
            <a:ext cx="3703009" cy="3519618"/>
            <a:chOff x="513391" y="3213100"/>
            <a:chExt cx="3703009" cy="3519618"/>
          </a:xfrm>
        </p:grpSpPr>
        <p:grpSp>
          <p:nvGrpSpPr>
            <p:cNvPr id="340" name="群組 339">
              <a:extLst>
                <a:ext uri="{FF2B5EF4-FFF2-40B4-BE49-F238E27FC236}">
                  <a16:creationId xmlns:a16="http://schemas.microsoft.com/office/drawing/2014/main" id="{E802DE09-74F7-42B5-9267-9A1B128170DE}"/>
                </a:ext>
              </a:extLst>
            </p:cNvPr>
            <p:cNvGrpSpPr/>
            <p:nvPr/>
          </p:nvGrpSpPr>
          <p:grpSpPr>
            <a:xfrm>
              <a:off x="1075363" y="3213100"/>
              <a:ext cx="2476500" cy="3255029"/>
              <a:chOff x="876300" y="3213100"/>
              <a:chExt cx="2476500" cy="3255029"/>
            </a:xfrm>
          </p:grpSpPr>
          <p:cxnSp>
            <p:nvCxnSpPr>
              <p:cNvPr id="343" name="直線單箭頭接點 342">
                <a:extLst>
                  <a:ext uri="{FF2B5EF4-FFF2-40B4-BE49-F238E27FC236}">
                    <a16:creationId xmlns:a16="http://schemas.microsoft.com/office/drawing/2014/main" id="{5FB6A760-084B-448F-AF59-5AE1BF85DE27}"/>
                  </a:ext>
                </a:extLst>
              </p:cNvPr>
              <p:cNvCxnSpPr>
                <a:cxnSpLocks/>
              </p:cNvCxnSpPr>
              <p:nvPr/>
            </p:nvCxnSpPr>
            <p:spPr>
              <a:xfrm flipV="1">
                <a:off x="876300" y="3213100"/>
                <a:ext cx="0" cy="3255029"/>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4" name="直線單箭頭接點 343">
                <a:extLst>
                  <a:ext uri="{FF2B5EF4-FFF2-40B4-BE49-F238E27FC236}">
                    <a16:creationId xmlns:a16="http://schemas.microsoft.com/office/drawing/2014/main" id="{1F3FDA2B-18FF-4893-AF5C-F2C1B12D78C3}"/>
                  </a:ext>
                </a:extLst>
              </p:cNvPr>
              <p:cNvCxnSpPr>
                <a:cxnSpLocks/>
              </p:cNvCxnSpPr>
              <p:nvPr/>
            </p:nvCxnSpPr>
            <p:spPr>
              <a:xfrm flipV="1">
                <a:off x="876300" y="6468126"/>
                <a:ext cx="2476500" cy="1"/>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mc:Choice xmlns:a14="http://schemas.microsoft.com/office/drawing/2010/main" Requires="a14">
            <p:sp>
              <p:nvSpPr>
                <p:cNvPr id="341" name="文字方塊 340">
                  <a:extLst>
                    <a:ext uri="{FF2B5EF4-FFF2-40B4-BE49-F238E27FC236}">
                      <a16:creationId xmlns:a16="http://schemas.microsoft.com/office/drawing/2014/main" id="{CBF25B3A-BE71-4D98-AB61-659D04FD9D26}"/>
                    </a:ext>
                  </a:extLst>
                </p:cNvPr>
                <p:cNvSpPr txBox="1"/>
                <p:nvPr/>
              </p:nvSpPr>
              <p:spPr>
                <a:xfrm>
                  <a:off x="3644902" y="6203534"/>
                  <a:ext cx="571498" cy="529184"/>
                </a:xfrm>
                <a:prstGeom prst="rect">
                  <a:avLst/>
                </a:prstGeom>
                <a:noFill/>
              </p:spPr>
              <p:txBody>
                <a:bodyPr wrap="square">
                  <a:spAutoFit/>
                </a:bodyPr>
                <a:lstStyle/>
                <a:p>
                  <a14:m>
                    <m:oMath xmlns:m="http://schemas.openxmlformats.org/officeDocument/2006/math">
                      <m:r>
                        <a:rPr lang="en-US" altLang="zh-TW" sz="2800" b="1" i="1" smtClean="0">
                          <a:solidFill>
                            <a:schemeClr val="tx1"/>
                          </a:solidFill>
                          <a:latin typeface="Cambria Math" panose="02040503050406030204" pitchFamily="18" charset="0"/>
                        </a:rPr>
                        <m:t>𝑻</m:t>
                      </m:r>
                    </m:oMath>
                  </a14:m>
                  <a:r>
                    <a:rPr lang="zh-TW" altLang="en-US" sz="2800" b="1">
                      <a:solidFill>
                        <a:srgbClr val="FF0000"/>
                      </a:solidFill>
                    </a:rPr>
                    <a:t> </a:t>
                  </a:r>
                </a:p>
              </p:txBody>
            </p:sp>
          </mc:Choice>
          <mc:Fallback>
            <p:sp>
              <p:nvSpPr>
                <p:cNvPr id="341" name="文字方塊 340">
                  <a:extLst>
                    <a:ext uri="{FF2B5EF4-FFF2-40B4-BE49-F238E27FC236}">
                      <a16:creationId xmlns:a16="http://schemas.microsoft.com/office/drawing/2014/main" id="{CBF25B3A-BE71-4D98-AB61-659D04FD9D26}"/>
                    </a:ext>
                  </a:extLst>
                </p:cNvPr>
                <p:cNvSpPr txBox="1">
                  <a:spLocks noRot="1" noChangeAspect="1" noMove="1" noResize="1" noEditPoints="1" noAdjustHandles="1" noChangeArrowheads="1" noChangeShapeType="1" noTextEdit="1"/>
                </p:cNvSpPr>
                <p:nvPr/>
              </p:nvSpPr>
              <p:spPr>
                <a:xfrm>
                  <a:off x="3644902" y="6203534"/>
                  <a:ext cx="571498" cy="529184"/>
                </a:xfrm>
                <a:prstGeom prst="rect">
                  <a:avLst/>
                </a:prstGeom>
                <a:blipFill>
                  <a:blip r:embed="rId8"/>
                  <a:stretch>
                    <a:fillRect/>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Requires="a14">
            <p:sp>
              <p:nvSpPr>
                <p:cNvPr id="342" name="文字方塊 341">
                  <a:extLst>
                    <a:ext uri="{FF2B5EF4-FFF2-40B4-BE49-F238E27FC236}">
                      <a16:creationId xmlns:a16="http://schemas.microsoft.com/office/drawing/2014/main" id="{B040C0F7-99C0-45BD-B1B6-7A33C052116C}"/>
                    </a:ext>
                  </a:extLst>
                </p:cNvPr>
                <p:cNvSpPr txBox="1"/>
                <p:nvPr/>
              </p:nvSpPr>
              <p:spPr>
                <a:xfrm>
                  <a:off x="513391" y="3314285"/>
                  <a:ext cx="571498" cy="529184"/>
                </a:xfrm>
                <a:prstGeom prst="rect">
                  <a:avLst/>
                </a:prstGeom>
                <a:noFill/>
              </p:spPr>
              <p:txBody>
                <a:bodyPr wrap="square">
                  <a:spAutoFit/>
                </a:bodyPr>
                <a:lstStyle/>
                <a:p>
                  <a14:m>
                    <m:oMath xmlns:m="http://schemas.openxmlformats.org/officeDocument/2006/math">
                      <m:sSup>
                        <m:sSupPr>
                          <m:ctrlPr>
                            <a:rPr lang="en-US" altLang="zh-TW" sz="2800" b="1" i="1" smtClean="0">
                              <a:solidFill>
                                <a:schemeClr val="tx1"/>
                              </a:solidFill>
                              <a:latin typeface="Cambria Math" panose="02040503050406030204" pitchFamily="18" charset="0"/>
                            </a:rPr>
                          </m:ctrlPr>
                        </m:sSupPr>
                        <m:e>
                          <m:r>
                            <a:rPr lang="en-US" altLang="zh-TW" sz="2800" b="1" i="1" smtClean="0">
                              <a:solidFill>
                                <a:schemeClr val="tx1"/>
                              </a:solidFill>
                              <a:latin typeface="Cambria Math" panose="02040503050406030204" pitchFamily="18" charset="0"/>
                            </a:rPr>
                            <m:t>𝑭</m:t>
                          </m:r>
                        </m:e>
                        <m:sup>
                          <m:r>
                            <a:rPr lang="en-US" altLang="zh-TW" sz="2800" b="1" i="1" smtClean="0">
                              <a:solidFill>
                                <a:schemeClr val="tx1"/>
                              </a:solidFill>
                              <a:latin typeface="Cambria Math" panose="02040503050406030204" pitchFamily="18" charset="0"/>
                            </a:rPr>
                            <m:t>′</m:t>
                          </m:r>
                        </m:sup>
                      </m:sSup>
                    </m:oMath>
                  </a14:m>
                  <a:r>
                    <a:rPr lang="zh-TW" altLang="en-US" sz="2800" b="1">
                      <a:solidFill>
                        <a:schemeClr val="tx1"/>
                      </a:solidFill>
                    </a:rPr>
                    <a:t> </a:t>
                  </a:r>
                </a:p>
              </p:txBody>
            </p:sp>
          </mc:Choice>
          <mc:Fallback>
            <p:sp>
              <p:nvSpPr>
                <p:cNvPr id="342" name="文字方塊 341">
                  <a:extLst>
                    <a:ext uri="{FF2B5EF4-FFF2-40B4-BE49-F238E27FC236}">
                      <a16:creationId xmlns:a16="http://schemas.microsoft.com/office/drawing/2014/main" id="{B040C0F7-99C0-45BD-B1B6-7A33C052116C}"/>
                    </a:ext>
                  </a:extLst>
                </p:cNvPr>
                <p:cNvSpPr txBox="1">
                  <a:spLocks noRot="1" noChangeAspect="1" noMove="1" noResize="1" noEditPoints="1" noAdjustHandles="1" noChangeArrowheads="1" noChangeShapeType="1" noTextEdit="1"/>
                </p:cNvSpPr>
                <p:nvPr/>
              </p:nvSpPr>
              <p:spPr>
                <a:xfrm>
                  <a:off x="513391" y="3314285"/>
                  <a:ext cx="571498" cy="529184"/>
                </a:xfrm>
                <a:prstGeom prst="rect">
                  <a:avLst/>
                </a:prstGeom>
                <a:blipFill>
                  <a:blip r:embed="rId9"/>
                  <a:stretch>
                    <a:fillRect/>
                  </a:stretch>
                </a:blipFill>
              </p:spPr>
              <p:txBody>
                <a:bodyPr/>
                <a:lstStyle/>
                <a:p>
                  <a:r>
                    <a:rPr lang="zh-TW" altLang="en-US">
                      <a:noFill/>
                    </a:rPr>
                    <a:t> </a:t>
                  </a:r>
                </a:p>
              </p:txBody>
            </p:sp>
          </mc:Fallback>
        </mc:AlternateContent>
      </p:grpSp>
    </p:spTree>
    <p:extLst>
      <p:ext uri="{BB962C8B-B14F-4D97-AF65-F5344CB8AC3E}">
        <p14:creationId xmlns:p14="http://schemas.microsoft.com/office/powerpoint/2010/main" val="3693904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CFBB155-6320-4780-A31A-769B5F4B2E61}"/>
              </a:ext>
            </a:extLst>
          </p:cNvPr>
          <p:cNvSpPr>
            <a:spLocks noGrp="1"/>
          </p:cNvSpPr>
          <p:nvPr>
            <p:ph type="title"/>
          </p:nvPr>
        </p:nvSpPr>
        <p:spPr/>
        <p:txBody>
          <a:bodyPr/>
          <a:lstStyle/>
          <a:p>
            <a:r>
              <a:rPr lang="en-US" altLang="zh-TW" dirty="0"/>
              <a:t>Content</a:t>
            </a:r>
            <a:endParaRPr lang="zh-TW" altLang="en-US"/>
          </a:p>
        </p:txBody>
      </p:sp>
      <p:sp>
        <p:nvSpPr>
          <p:cNvPr id="3" name="內容版面配置區 2">
            <a:extLst>
              <a:ext uri="{FF2B5EF4-FFF2-40B4-BE49-F238E27FC236}">
                <a16:creationId xmlns:a16="http://schemas.microsoft.com/office/drawing/2014/main" id="{3AFEA7AA-B84D-4A5A-A266-A67617A3FC42}"/>
              </a:ext>
            </a:extLst>
          </p:cNvPr>
          <p:cNvSpPr>
            <a:spLocks noGrp="1"/>
          </p:cNvSpPr>
          <p:nvPr>
            <p:ph idx="1"/>
          </p:nvPr>
        </p:nvSpPr>
        <p:spPr>
          <a:xfrm>
            <a:off x="838200" y="1613043"/>
            <a:ext cx="10515600" cy="4879832"/>
          </a:xfrm>
        </p:spPr>
        <p:txBody>
          <a:bodyPr>
            <a:normAutofit/>
          </a:bodyPr>
          <a:lstStyle/>
          <a:p>
            <a:pPr>
              <a:lnSpc>
                <a:spcPct val="150000"/>
              </a:lnSpc>
            </a:pPr>
            <a:r>
              <a:rPr lang="en-US" altLang="zh-TW" dirty="0"/>
              <a:t>Previous work</a:t>
            </a:r>
          </a:p>
          <a:p>
            <a:pPr>
              <a:lnSpc>
                <a:spcPct val="150000"/>
              </a:lnSpc>
            </a:pPr>
            <a:r>
              <a:rPr lang="en-US" altLang="zh-TW" dirty="0"/>
              <a:t>Method</a:t>
            </a:r>
          </a:p>
          <a:p>
            <a:pPr lvl="1">
              <a:lnSpc>
                <a:spcPct val="150000"/>
              </a:lnSpc>
            </a:pPr>
            <a:r>
              <a:rPr lang="en-US" altLang="zh-TW" dirty="0"/>
              <a:t>Problem Definition</a:t>
            </a:r>
          </a:p>
          <a:p>
            <a:pPr lvl="1">
              <a:lnSpc>
                <a:spcPct val="150000"/>
              </a:lnSpc>
            </a:pPr>
            <a:r>
              <a:rPr lang="en-US" altLang="zh-TW" dirty="0"/>
              <a:t>Model Architecture</a:t>
            </a:r>
          </a:p>
          <a:p>
            <a:pPr lvl="1">
              <a:lnSpc>
                <a:spcPct val="150000"/>
              </a:lnSpc>
            </a:pPr>
            <a:r>
              <a:rPr lang="en-US" altLang="zh-TW" dirty="0"/>
              <a:t>Hierarchical Contrasting</a:t>
            </a:r>
          </a:p>
          <a:p>
            <a:pPr>
              <a:lnSpc>
                <a:spcPct val="150000"/>
              </a:lnSpc>
            </a:pPr>
            <a:r>
              <a:rPr lang="en-US" altLang="zh-TW"/>
              <a:t>Time Series Anomaly Detection</a:t>
            </a:r>
          </a:p>
          <a:p>
            <a:pPr>
              <a:lnSpc>
                <a:spcPct val="150000"/>
              </a:lnSpc>
            </a:pPr>
            <a:r>
              <a:rPr lang="en-US" altLang="zh-TW"/>
              <a:t>Conclusion</a:t>
            </a:r>
            <a:endParaRPr lang="en-US" altLang="zh-TW" dirty="0"/>
          </a:p>
        </p:txBody>
      </p:sp>
    </p:spTree>
    <p:extLst>
      <p:ext uri="{BB962C8B-B14F-4D97-AF65-F5344CB8AC3E}">
        <p14:creationId xmlns:p14="http://schemas.microsoft.com/office/powerpoint/2010/main" val="27414930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標題 1">
                <a:extLst>
                  <a:ext uri="{FF2B5EF4-FFF2-40B4-BE49-F238E27FC236}">
                    <a16:creationId xmlns:a16="http://schemas.microsoft.com/office/drawing/2014/main" id="{ECBF54D9-B37F-497B-9C1B-4EAF5CBC22FF}"/>
                  </a:ext>
                </a:extLst>
              </p:cNvPr>
              <p:cNvSpPr>
                <a:spLocks noGrp="1"/>
              </p:cNvSpPr>
              <p:nvPr>
                <p:ph type="title"/>
              </p:nvPr>
            </p:nvSpPr>
            <p:spPr/>
            <p:txBody>
              <a:bodyPr/>
              <a:lstStyle/>
              <a:p>
                <a:r>
                  <a:rPr lang="en-US" altLang="zh-TW"/>
                  <a:t>Model Architecture – The encoder  </a:t>
                </a:r>
                <a14:m>
                  <m:oMath xmlns:m="http://schemas.openxmlformats.org/officeDocument/2006/math">
                    <m:sSub>
                      <m:sSubPr>
                        <m:ctrlPr>
                          <a:rPr lang="en-US" altLang="zh-TW" sz="4400" b="0" i="1" smtClean="0">
                            <a:latin typeface="Cambria Math" panose="02040503050406030204" pitchFamily="18" charset="0"/>
                          </a:rPr>
                        </m:ctrlPr>
                      </m:sSubPr>
                      <m:e>
                        <m:r>
                          <a:rPr lang="en-US" altLang="zh-TW" sz="4400" b="0" i="1" smtClean="0">
                            <a:latin typeface="Cambria Math" panose="02040503050406030204" pitchFamily="18" charset="0"/>
                          </a:rPr>
                          <m:t>𝑓</m:t>
                        </m:r>
                      </m:e>
                      <m:sub>
                        <m:r>
                          <m:rPr>
                            <m:nor/>
                          </m:rPr>
                          <a:rPr lang="el-GR" altLang="zh-TW" sz="4400"/>
                          <m:t>θ</m:t>
                        </m:r>
                      </m:sub>
                    </m:sSub>
                  </m:oMath>
                </a14:m>
                <a:endParaRPr lang="zh-TW" altLang="en-US"/>
              </a:p>
            </p:txBody>
          </p:sp>
        </mc:Choice>
        <mc:Fallback xmlns="">
          <p:sp>
            <p:nvSpPr>
              <p:cNvPr id="2" name="標題 1">
                <a:extLst>
                  <a:ext uri="{FF2B5EF4-FFF2-40B4-BE49-F238E27FC236}">
                    <a16:creationId xmlns:a16="http://schemas.microsoft.com/office/drawing/2014/main" id="{ECBF54D9-B37F-497B-9C1B-4EAF5CBC22FF}"/>
                  </a:ext>
                </a:extLst>
              </p:cNvPr>
              <p:cNvSpPr>
                <a:spLocks noGrp="1" noRot="1" noChangeAspect="1" noMove="1" noResize="1" noEditPoints="1" noAdjustHandles="1" noChangeArrowheads="1" noChangeShapeType="1" noTextEdit="1"/>
              </p:cNvSpPr>
              <p:nvPr>
                <p:ph type="title"/>
              </p:nvPr>
            </p:nvSpPr>
            <p:spPr>
              <a:blipFill>
                <a:blip r:embed="rId2"/>
                <a:stretch>
                  <a:fillRect l="-2377"/>
                </a:stretch>
              </a:blipFill>
            </p:spPr>
            <p:txBody>
              <a:bodyPr/>
              <a:lstStyle/>
              <a:p>
                <a:r>
                  <a:rPr lang="zh-TW" altLang="en-US">
                    <a:noFill/>
                  </a:rPr>
                  <a:t> </a:t>
                </a:r>
              </a:p>
            </p:txBody>
          </p:sp>
        </mc:Fallback>
      </mc:AlternateContent>
      <p:sp>
        <p:nvSpPr>
          <p:cNvPr id="3" name="內容版面配置區 2">
            <a:extLst>
              <a:ext uri="{FF2B5EF4-FFF2-40B4-BE49-F238E27FC236}">
                <a16:creationId xmlns:a16="http://schemas.microsoft.com/office/drawing/2014/main" id="{1A2AF4BB-46E5-47FC-B8C8-F34C93003873}"/>
              </a:ext>
            </a:extLst>
          </p:cNvPr>
          <p:cNvSpPr>
            <a:spLocks noGrp="1"/>
          </p:cNvSpPr>
          <p:nvPr>
            <p:ph idx="1"/>
          </p:nvPr>
        </p:nvSpPr>
        <p:spPr/>
        <p:txBody>
          <a:bodyPr/>
          <a:lstStyle/>
          <a:p>
            <a:pPr marL="0" indent="0">
              <a:lnSpc>
                <a:spcPct val="150000"/>
              </a:lnSpc>
              <a:buNone/>
            </a:pPr>
            <a:r>
              <a:rPr lang="en-US" altLang="zh-TW"/>
              <a:t>Three components</a:t>
            </a:r>
          </a:p>
          <a:p>
            <a:pPr marL="514350" indent="-514350">
              <a:lnSpc>
                <a:spcPct val="150000"/>
              </a:lnSpc>
              <a:buAutoNum type="arabicPeriod"/>
            </a:pPr>
            <a:r>
              <a:rPr lang="en-US" altLang="zh-TW"/>
              <a:t>Input projection layer</a:t>
            </a:r>
          </a:p>
          <a:p>
            <a:pPr marL="514350" indent="-514350">
              <a:lnSpc>
                <a:spcPct val="150000"/>
              </a:lnSpc>
              <a:buAutoNum type="arabicPeriod"/>
            </a:pPr>
            <a:r>
              <a:rPr lang="en-US" altLang="zh-TW"/>
              <a:t>Timestamp masking module</a:t>
            </a:r>
          </a:p>
          <a:p>
            <a:pPr marL="514350" indent="-514350">
              <a:lnSpc>
                <a:spcPct val="150000"/>
              </a:lnSpc>
              <a:buAutoNum type="arabicPeriod"/>
            </a:pPr>
            <a:r>
              <a:rPr lang="en-US" altLang="zh-TW">
                <a:solidFill>
                  <a:srgbClr val="FF0000"/>
                </a:solidFill>
              </a:rPr>
              <a:t>Dilated CNN module</a:t>
            </a:r>
          </a:p>
        </p:txBody>
      </p:sp>
      <p:pic>
        <p:nvPicPr>
          <p:cNvPr id="4" name="圖片 3">
            <a:extLst>
              <a:ext uri="{FF2B5EF4-FFF2-40B4-BE49-F238E27FC236}">
                <a16:creationId xmlns:a16="http://schemas.microsoft.com/office/drawing/2014/main" id="{4356CE13-6273-4A77-929E-F85EF7019611}"/>
              </a:ext>
            </a:extLst>
          </p:cNvPr>
          <p:cNvPicPr>
            <a:picLocks noChangeAspect="1"/>
          </p:cNvPicPr>
          <p:nvPr/>
        </p:nvPicPr>
        <p:blipFill>
          <a:blip r:embed="rId3"/>
          <a:stretch>
            <a:fillRect/>
          </a:stretch>
        </p:blipFill>
        <p:spPr>
          <a:xfrm>
            <a:off x="7338877" y="1540350"/>
            <a:ext cx="3291023" cy="4636613"/>
          </a:xfrm>
          <a:prstGeom prst="rect">
            <a:avLst/>
          </a:prstGeom>
        </p:spPr>
      </p:pic>
      <p:sp>
        <p:nvSpPr>
          <p:cNvPr id="5" name="矩形 4">
            <a:extLst>
              <a:ext uri="{FF2B5EF4-FFF2-40B4-BE49-F238E27FC236}">
                <a16:creationId xmlns:a16="http://schemas.microsoft.com/office/drawing/2014/main" id="{DC8E0F29-52CA-42FA-8202-BD7894EF4360}"/>
              </a:ext>
            </a:extLst>
          </p:cNvPr>
          <p:cNvSpPr/>
          <p:nvPr/>
        </p:nvSpPr>
        <p:spPr>
          <a:xfrm>
            <a:off x="7975600" y="5171600"/>
            <a:ext cx="2260600" cy="292100"/>
          </a:xfrm>
          <a:prstGeom prst="rect">
            <a:avLst/>
          </a:prstGeom>
          <a:solidFill>
            <a:srgbClr val="FF0000">
              <a:alpha val="19000"/>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7045351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A174A53-4C4F-46D6-9E9A-5A24DECA2B4F}"/>
              </a:ext>
            </a:extLst>
          </p:cNvPr>
          <p:cNvSpPr>
            <a:spLocks noGrp="1"/>
          </p:cNvSpPr>
          <p:nvPr>
            <p:ph type="title"/>
          </p:nvPr>
        </p:nvSpPr>
        <p:spPr/>
        <p:txBody>
          <a:bodyPr/>
          <a:lstStyle/>
          <a:p>
            <a:r>
              <a:rPr lang="en-US" altLang="zh-TW"/>
              <a:t>Dilated CNN module introduction</a:t>
            </a:r>
            <a:endParaRPr lang="zh-TW" altLang="en-US"/>
          </a:p>
        </p:txBody>
      </p:sp>
      <p:pic>
        <p:nvPicPr>
          <p:cNvPr id="5" name="內容版面配置區 4">
            <a:extLst>
              <a:ext uri="{FF2B5EF4-FFF2-40B4-BE49-F238E27FC236}">
                <a16:creationId xmlns:a16="http://schemas.microsoft.com/office/drawing/2014/main" id="{E16D07A5-A3D9-4A7B-958E-D0001CB89633}"/>
              </a:ext>
            </a:extLst>
          </p:cNvPr>
          <p:cNvPicPr>
            <a:picLocks noGrp="1" noChangeAspect="1"/>
          </p:cNvPicPr>
          <p:nvPr>
            <p:ph idx="1"/>
          </p:nvPr>
        </p:nvPicPr>
        <p:blipFill>
          <a:blip r:embed="rId3"/>
          <a:stretch>
            <a:fillRect/>
          </a:stretch>
        </p:blipFill>
        <p:spPr>
          <a:xfrm>
            <a:off x="1275790" y="1690688"/>
            <a:ext cx="9640420" cy="3993556"/>
          </a:xfrm>
        </p:spPr>
      </p:pic>
    </p:spTree>
    <p:extLst>
      <p:ext uri="{BB962C8B-B14F-4D97-AF65-F5344CB8AC3E}">
        <p14:creationId xmlns:p14="http://schemas.microsoft.com/office/powerpoint/2010/main" val="33445954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2250111-367F-4D6F-802F-1AF2A231B555}"/>
              </a:ext>
            </a:extLst>
          </p:cNvPr>
          <p:cNvSpPr>
            <a:spLocks noGrp="1"/>
          </p:cNvSpPr>
          <p:nvPr>
            <p:ph type="title"/>
          </p:nvPr>
        </p:nvSpPr>
        <p:spPr/>
        <p:txBody>
          <a:bodyPr/>
          <a:lstStyle/>
          <a:p>
            <a:r>
              <a:rPr lang="en-US" altLang="zh-TW"/>
              <a:t>Dilated CNN module</a:t>
            </a:r>
            <a:endParaRPr lang="zh-TW" altLang="en-US"/>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A1E6E531-B14A-42F4-B7BB-C12CE53900E5}"/>
                  </a:ext>
                </a:extLst>
              </p:cNvPr>
              <p:cNvSpPr>
                <a:spLocks noGrp="1"/>
              </p:cNvSpPr>
              <p:nvPr>
                <p:ph idx="1"/>
              </p:nvPr>
            </p:nvSpPr>
            <p:spPr/>
            <p:txBody>
              <a:bodyPr/>
              <a:lstStyle/>
              <a:p>
                <a:pPr>
                  <a:lnSpc>
                    <a:spcPct val="150000"/>
                  </a:lnSpc>
                </a:pPr>
                <a:r>
                  <a:rPr lang="en-US" altLang="zh-TW"/>
                  <a:t>A dilated CNN module with ten residual blocks is then applied to extract the contextual representation at each timestamp.</a:t>
                </a:r>
              </a:p>
              <a:p>
                <a:pPr>
                  <a:lnSpc>
                    <a:spcPct val="150000"/>
                  </a:lnSpc>
                </a:pPr>
                <a:r>
                  <a:rPr lang="en-US" altLang="zh-TW"/>
                  <a:t>Each block contains two 1-D convolutional layers with a dilation parameter (</a:t>
                </a:r>
                <a14:m>
                  <m:oMath xmlns:m="http://schemas.openxmlformats.org/officeDocument/2006/math">
                    <m:sSup>
                      <m:sSupPr>
                        <m:ctrlPr>
                          <a:rPr lang="en-US" altLang="zh-TW" b="0" i="1" smtClean="0">
                            <a:latin typeface="Cambria Math" panose="02040503050406030204" pitchFamily="18" charset="0"/>
                          </a:rPr>
                        </m:ctrlPr>
                      </m:sSupPr>
                      <m:e>
                        <m:r>
                          <a:rPr lang="en-US" altLang="zh-TW" b="0" i="1" smtClean="0">
                            <a:latin typeface="Cambria Math" panose="02040503050406030204" pitchFamily="18" charset="0"/>
                          </a:rPr>
                          <m:t>2</m:t>
                        </m:r>
                      </m:e>
                      <m:sup>
                        <m:r>
                          <a:rPr lang="en-US" altLang="zh-TW" b="0" i="1" smtClean="0">
                            <a:latin typeface="Cambria Math" panose="02040503050406030204" pitchFamily="18" charset="0"/>
                          </a:rPr>
                          <m:t>𝑙</m:t>
                        </m:r>
                      </m:sup>
                    </m:sSup>
                  </m:oMath>
                </a14:m>
                <a:r>
                  <a:rPr lang="en-US" altLang="zh-TW"/>
                  <a:t> for the </a:t>
                </a:r>
                <a14:m>
                  <m:oMath xmlns:m="http://schemas.openxmlformats.org/officeDocument/2006/math">
                    <m:r>
                      <a:rPr lang="en-US" altLang="zh-TW" b="0" i="1" smtClean="0">
                        <a:latin typeface="Cambria Math" panose="02040503050406030204" pitchFamily="18" charset="0"/>
                      </a:rPr>
                      <m:t>𝑙</m:t>
                    </m:r>
                  </m:oMath>
                </a14:m>
                <a:r>
                  <a:rPr lang="en-US" altLang="zh-TW"/>
                  <a:t>-th block).</a:t>
                </a:r>
              </a:p>
              <a:p>
                <a:pPr>
                  <a:lnSpc>
                    <a:spcPct val="150000"/>
                  </a:lnSpc>
                </a:pPr>
                <a:r>
                  <a:rPr lang="en-US" altLang="zh-TW"/>
                  <a:t>The dilated convolutions enable </a:t>
                </a:r>
                <a:r>
                  <a:rPr lang="en-US" altLang="zh-TW" b="1">
                    <a:solidFill>
                      <a:srgbClr val="FF0000"/>
                    </a:solidFill>
                  </a:rPr>
                  <a:t>a large receptive field </a:t>
                </a:r>
                <a:r>
                  <a:rPr lang="en-US" altLang="zh-TW"/>
                  <a:t>for different domains.</a:t>
                </a:r>
                <a:endParaRPr lang="zh-TW" altLang="en-US"/>
              </a:p>
            </p:txBody>
          </p:sp>
        </mc:Choice>
        <mc:Fallback xmlns="">
          <p:sp>
            <p:nvSpPr>
              <p:cNvPr id="3" name="內容版面配置區 2">
                <a:extLst>
                  <a:ext uri="{FF2B5EF4-FFF2-40B4-BE49-F238E27FC236}">
                    <a16:creationId xmlns:a16="http://schemas.microsoft.com/office/drawing/2014/main" id="{A1E6E531-B14A-42F4-B7BB-C12CE53900E5}"/>
                  </a:ext>
                </a:extLst>
              </p:cNvPr>
              <p:cNvSpPr>
                <a:spLocks noGrp="1" noRot="1" noChangeAspect="1" noMove="1" noResize="1" noEditPoints="1" noAdjustHandles="1" noChangeArrowheads="1" noChangeShapeType="1" noTextEdit="1"/>
              </p:cNvSpPr>
              <p:nvPr>
                <p:ph idx="1"/>
              </p:nvPr>
            </p:nvSpPr>
            <p:spPr>
              <a:blipFill>
                <a:blip r:embed="rId2"/>
                <a:stretch>
                  <a:fillRect l="-1043"/>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9303516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群組 3">
            <a:extLst>
              <a:ext uri="{FF2B5EF4-FFF2-40B4-BE49-F238E27FC236}">
                <a16:creationId xmlns:a16="http://schemas.microsoft.com/office/drawing/2014/main" id="{A48F4F29-8F6F-4A77-A454-FC8632DD7D6B}"/>
              </a:ext>
            </a:extLst>
          </p:cNvPr>
          <p:cNvGrpSpPr/>
          <p:nvPr/>
        </p:nvGrpSpPr>
        <p:grpSpPr>
          <a:xfrm>
            <a:off x="1003490" y="1924048"/>
            <a:ext cx="1930400" cy="3009904"/>
            <a:chOff x="6731002" y="3225799"/>
            <a:chExt cx="1930400" cy="3009904"/>
          </a:xfrm>
          <a:solidFill>
            <a:schemeClr val="accent5">
              <a:lumMod val="40000"/>
              <a:lumOff val="60000"/>
            </a:schemeClr>
          </a:solidFill>
        </p:grpSpPr>
        <p:grpSp>
          <p:nvGrpSpPr>
            <p:cNvPr id="5" name="群組 4">
              <a:extLst>
                <a:ext uri="{FF2B5EF4-FFF2-40B4-BE49-F238E27FC236}">
                  <a16:creationId xmlns:a16="http://schemas.microsoft.com/office/drawing/2014/main" id="{F0BE5BA7-D371-4F29-B9E0-D43B3374C8EF}"/>
                </a:ext>
              </a:extLst>
            </p:cNvPr>
            <p:cNvGrpSpPr/>
            <p:nvPr/>
          </p:nvGrpSpPr>
          <p:grpSpPr>
            <a:xfrm>
              <a:off x="6731002" y="3225799"/>
              <a:ext cx="1930400" cy="1854202"/>
              <a:chOff x="889000" y="1574798"/>
              <a:chExt cx="1930400" cy="1854202"/>
            </a:xfrm>
            <a:grpFill/>
          </p:grpSpPr>
          <p:grpSp>
            <p:nvGrpSpPr>
              <p:cNvPr id="65" name="群組 64">
                <a:extLst>
                  <a:ext uri="{FF2B5EF4-FFF2-40B4-BE49-F238E27FC236}">
                    <a16:creationId xmlns:a16="http://schemas.microsoft.com/office/drawing/2014/main" id="{386DF66B-8E9A-40CF-A39B-434A1A22F28D}"/>
                  </a:ext>
                </a:extLst>
              </p:cNvPr>
              <p:cNvGrpSpPr/>
              <p:nvPr/>
            </p:nvGrpSpPr>
            <p:grpSpPr>
              <a:xfrm>
                <a:off x="889000" y="2501899"/>
                <a:ext cx="1930400" cy="927101"/>
                <a:chOff x="889000" y="2501899"/>
                <a:chExt cx="1930400" cy="927101"/>
              </a:xfrm>
              <a:grpFill/>
            </p:grpSpPr>
            <p:grpSp>
              <p:nvGrpSpPr>
                <p:cNvPr id="113" name="群組 112">
                  <a:extLst>
                    <a:ext uri="{FF2B5EF4-FFF2-40B4-BE49-F238E27FC236}">
                      <a16:creationId xmlns:a16="http://schemas.microsoft.com/office/drawing/2014/main" id="{08A24D00-2899-4D13-86FD-CD5192771F5A}"/>
                    </a:ext>
                  </a:extLst>
                </p:cNvPr>
                <p:cNvGrpSpPr/>
                <p:nvPr/>
              </p:nvGrpSpPr>
              <p:grpSpPr>
                <a:xfrm>
                  <a:off x="889000" y="3187700"/>
                  <a:ext cx="1930400" cy="241300"/>
                  <a:chOff x="889000" y="3187700"/>
                  <a:chExt cx="1930400" cy="241300"/>
                </a:xfrm>
                <a:grpFill/>
              </p:grpSpPr>
              <p:grpSp>
                <p:nvGrpSpPr>
                  <p:cNvPr id="149" name="群組 148">
                    <a:extLst>
                      <a:ext uri="{FF2B5EF4-FFF2-40B4-BE49-F238E27FC236}">
                        <a16:creationId xmlns:a16="http://schemas.microsoft.com/office/drawing/2014/main" id="{C4545813-5292-4FD5-9584-866B2598F864}"/>
                      </a:ext>
                    </a:extLst>
                  </p:cNvPr>
                  <p:cNvGrpSpPr/>
                  <p:nvPr/>
                </p:nvGrpSpPr>
                <p:grpSpPr>
                  <a:xfrm>
                    <a:off x="889000" y="3187700"/>
                    <a:ext cx="965200" cy="241300"/>
                    <a:chOff x="889000" y="3187700"/>
                    <a:chExt cx="965200" cy="241300"/>
                  </a:xfrm>
                  <a:grpFill/>
                </p:grpSpPr>
                <p:sp>
                  <p:nvSpPr>
                    <p:cNvPr id="155" name="矩形 154">
                      <a:extLst>
                        <a:ext uri="{FF2B5EF4-FFF2-40B4-BE49-F238E27FC236}">
                          <a16:creationId xmlns:a16="http://schemas.microsoft.com/office/drawing/2014/main" id="{18950178-F7D2-4ACE-B4EE-E2AE10B0D710}"/>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6" name="矩形 155">
                      <a:extLst>
                        <a:ext uri="{FF2B5EF4-FFF2-40B4-BE49-F238E27FC236}">
                          <a16:creationId xmlns:a16="http://schemas.microsoft.com/office/drawing/2014/main" id="{87D7FAAE-C4C8-4E30-B736-4959B3044977}"/>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7" name="矩形 156">
                      <a:extLst>
                        <a:ext uri="{FF2B5EF4-FFF2-40B4-BE49-F238E27FC236}">
                          <a16:creationId xmlns:a16="http://schemas.microsoft.com/office/drawing/2014/main" id="{C6E148D9-5F10-4E54-ACBD-131C02DDACE4}"/>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8" name="矩形 157">
                      <a:extLst>
                        <a:ext uri="{FF2B5EF4-FFF2-40B4-BE49-F238E27FC236}">
                          <a16:creationId xmlns:a16="http://schemas.microsoft.com/office/drawing/2014/main" id="{ADFB8EA1-6598-43BE-AD50-F953AB2BEF0D}"/>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50" name="群組 149">
                    <a:extLst>
                      <a:ext uri="{FF2B5EF4-FFF2-40B4-BE49-F238E27FC236}">
                        <a16:creationId xmlns:a16="http://schemas.microsoft.com/office/drawing/2014/main" id="{4EF8670A-7B98-44B7-9051-0BA799A8428E}"/>
                      </a:ext>
                    </a:extLst>
                  </p:cNvPr>
                  <p:cNvGrpSpPr/>
                  <p:nvPr/>
                </p:nvGrpSpPr>
                <p:grpSpPr>
                  <a:xfrm>
                    <a:off x="1854200" y="3187700"/>
                    <a:ext cx="965200" cy="241300"/>
                    <a:chOff x="889000" y="3187700"/>
                    <a:chExt cx="965200" cy="241300"/>
                  </a:xfrm>
                  <a:grpFill/>
                </p:grpSpPr>
                <p:sp>
                  <p:nvSpPr>
                    <p:cNvPr id="151" name="矩形 150">
                      <a:extLst>
                        <a:ext uri="{FF2B5EF4-FFF2-40B4-BE49-F238E27FC236}">
                          <a16:creationId xmlns:a16="http://schemas.microsoft.com/office/drawing/2014/main" id="{6A780682-C0B7-42A9-84BC-C82CB794ABE8}"/>
                        </a:ext>
                      </a:extLst>
                    </p:cNvPr>
                    <p:cNvSpPr/>
                    <p:nvPr/>
                  </p:nvSpPr>
                  <p:spPr>
                    <a:xfrm>
                      <a:off x="889000" y="3187700"/>
                      <a:ext cx="241300" cy="2413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2" name="矩形 151">
                      <a:extLst>
                        <a:ext uri="{FF2B5EF4-FFF2-40B4-BE49-F238E27FC236}">
                          <a16:creationId xmlns:a16="http://schemas.microsoft.com/office/drawing/2014/main" id="{9B26F094-F1D1-4502-A9DE-B9AEBA065866}"/>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3" name="矩形 152">
                      <a:extLst>
                        <a:ext uri="{FF2B5EF4-FFF2-40B4-BE49-F238E27FC236}">
                          <a16:creationId xmlns:a16="http://schemas.microsoft.com/office/drawing/2014/main" id="{9CC69696-6DAE-4AE5-862D-CC9B8BD5AC8D}"/>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4" name="矩形 153">
                      <a:extLst>
                        <a:ext uri="{FF2B5EF4-FFF2-40B4-BE49-F238E27FC236}">
                          <a16:creationId xmlns:a16="http://schemas.microsoft.com/office/drawing/2014/main" id="{4E28D39E-8EDD-4790-BCB6-78481F2B373B}"/>
                        </a:ext>
                      </a:extLst>
                    </p:cNvPr>
                    <p:cNvSpPr/>
                    <p:nvPr/>
                  </p:nvSpPr>
                  <p:spPr>
                    <a:xfrm>
                      <a:off x="1612900" y="3187700"/>
                      <a:ext cx="241300" cy="2413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114" name="群組 113">
                  <a:extLst>
                    <a:ext uri="{FF2B5EF4-FFF2-40B4-BE49-F238E27FC236}">
                      <a16:creationId xmlns:a16="http://schemas.microsoft.com/office/drawing/2014/main" id="{6E6A6123-5407-4E8E-9925-42D9FBA9FB7C}"/>
                    </a:ext>
                  </a:extLst>
                </p:cNvPr>
                <p:cNvGrpSpPr/>
                <p:nvPr/>
              </p:nvGrpSpPr>
              <p:grpSpPr>
                <a:xfrm>
                  <a:off x="889000" y="2501899"/>
                  <a:ext cx="1930400" cy="711200"/>
                  <a:chOff x="889000" y="2501899"/>
                  <a:chExt cx="1930400" cy="711200"/>
                </a:xfrm>
                <a:grpFill/>
              </p:grpSpPr>
              <p:grpSp>
                <p:nvGrpSpPr>
                  <p:cNvPr id="115" name="群組 114">
                    <a:extLst>
                      <a:ext uri="{FF2B5EF4-FFF2-40B4-BE49-F238E27FC236}">
                        <a16:creationId xmlns:a16="http://schemas.microsoft.com/office/drawing/2014/main" id="{B53FD107-59C5-4BD4-9B32-623A1AA2B705}"/>
                      </a:ext>
                    </a:extLst>
                  </p:cNvPr>
                  <p:cNvGrpSpPr/>
                  <p:nvPr/>
                </p:nvGrpSpPr>
                <p:grpSpPr>
                  <a:xfrm>
                    <a:off x="889000" y="2971799"/>
                    <a:ext cx="1930400" cy="241300"/>
                    <a:chOff x="889000" y="3187700"/>
                    <a:chExt cx="1930400" cy="241300"/>
                  </a:xfrm>
                  <a:grpFill/>
                </p:grpSpPr>
                <p:grpSp>
                  <p:nvGrpSpPr>
                    <p:cNvPr id="139" name="群組 138">
                      <a:extLst>
                        <a:ext uri="{FF2B5EF4-FFF2-40B4-BE49-F238E27FC236}">
                          <a16:creationId xmlns:a16="http://schemas.microsoft.com/office/drawing/2014/main" id="{DB02AAA4-2107-4FD4-BBA1-7ABA8BA0C528}"/>
                        </a:ext>
                      </a:extLst>
                    </p:cNvPr>
                    <p:cNvGrpSpPr/>
                    <p:nvPr/>
                  </p:nvGrpSpPr>
                  <p:grpSpPr>
                    <a:xfrm>
                      <a:off x="889000" y="3187700"/>
                      <a:ext cx="965200" cy="241300"/>
                      <a:chOff x="889000" y="3187700"/>
                      <a:chExt cx="965200" cy="241300"/>
                    </a:xfrm>
                    <a:grpFill/>
                  </p:grpSpPr>
                  <p:sp>
                    <p:nvSpPr>
                      <p:cNvPr id="145" name="矩形 144">
                        <a:extLst>
                          <a:ext uri="{FF2B5EF4-FFF2-40B4-BE49-F238E27FC236}">
                            <a16:creationId xmlns:a16="http://schemas.microsoft.com/office/drawing/2014/main" id="{540E56E8-D7C0-4340-8326-59ACEE611F67}"/>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6" name="矩形 145">
                        <a:extLst>
                          <a:ext uri="{FF2B5EF4-FFF2-40B4-BE49-F238E27FC236}">
                            <a16:creationId xmlns:a16="http://schemas.microsoft.com/office/drawing/2014/main" id="{18D650C6-1C3B-4135-9148-7A5A6CCA4041}"/>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7" name="矩形 146">
                        <a:extLst>
                          <a:ext uri="{FF2B5EF4-FFF2-40B4-BE49-F238E27FC236}">
                            <a16:creationId xmlns:a16="http://schemas.microsoft.com/office/drawing/2014/main" id="{11364CED-6758-44B3-A713-DC1E25FDBF87}"/>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8" name="矩形 147">
                        <a:extLst>
                          <a:ext uri="{FF2B5EF4-FFF2-40B4-BE49-F238E27FC236}">
                            <a16:creationId xmlns:a16="http://schemas.microsoft.com/office/drawing/2014/main" id="{FE931D3D-E1CF-46DA-A58E-694A64DA8EA5}"/>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40" name="群組 139">
                      <a:extLst>
                        <a:ext uri="{FF2B5EF4-FFF2-40B4-BE49-F238E27FC236}">
                          <a16:creationId xmlns:a16="http://schemas.microsoft.com/office/drawing/2014/main" id="{E3DF88D5-C78A-4C53-821D-635CF274AFB9}"/>
                        </a:ext>
                      </a:extLst>
                    </p:cNvPr>
                    <p:cNvGrpSpPr/>
                    <p:nvPr/>
                  </p:nvGrpSpPr>
                  <p:grpSpPr>
                    <a:xfrm>
                      <a:off x="1854200" y="3187700"/>
                      <a:ext cx="965200" cy="241300"/>
                      <a:chOff x="889000" y="3187700"/>
                      <a:chExt cx="965200" cy="241300"/>
                    </a:xfrm>
                    <a:grpFill/>
                  </p:grpSpPr>
                  <p:sp>
                    <p:nvSpPr>
                      <p:cNvPr id="141" name="矩形 140">
                        <a:extLst>
                          <a:ext uri="{FF2B5EF4-FFF2-40B4-BE49-F238E27FC236}">
                            <a16:creationId xmlns:a16="http://schemas.microsoft.com/office/drawing/2014/main" id="{EB53EECF-15C9-4082-B1A0-05389E6F227C}"/>
                          </a:ext>
                        </a:extLst>
                      </p:cNvPr>
                      <p:cNvSpPr/>
                      <p:nvPr/>
                    </p:nvSpPr>
                    <p:spPr>
                      <a:xfrm>
                        <a:off x="889000" y="3187700"/>
                        <a:ext cx="241300" cy="2413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2" name="矩形 141">
                        <a:extLst>
                          <a:ext uri="{FF2B5EF4-FFF2-40B4-BE49-F238E27FC236}">
                            <a16:creationId xmlns:a16="http://schemas.microsoft.com/office/drawing/2014/main" id="{AD8D655E-B65B-4EA1-8068-FEB69F819D41}"/>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3" name="矩形 142">
                        <a:extLst>
                          <a:ext uri="{FF2B5EF4-FFF2-40B4-BE49-F238E27FC236}">
                            <a16:creationId xmlns:a16="http://schemas.microsoft.com/office/drawing/2014/main" id="{53DC4151-40B0-4FF1-9B3D-EBFEEF490788}"/>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4" name="矩形 143">
                        <a:extLst>
                          <a:ext uri="{FF2B5EF4-FFF2-40B4-BE49-F238E27FC236}">
                            <a16:creationId xmlns:a16="http://schemas.microsoft.com/office/drawing/2014/main" id="{A81AF69C-D207-422A-A388-28969427755D}"/>
                          </a:ext>
                        </a:extLst>
                      </p:cNvPr>
                      <p:cNvSpPr/>
                      <p:nvPr/>
                    </p:nvSpPr>
                    <p:spPr>
                      <a:xfrm>
                        <a:off x="1612900" y="3187700"/>
                        <a:ext cx="241300" cy="2413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116" name="群組 115">
                    <a:extLst>
                      <a:ext uri="{FF2B5EF4-FFF2-40B4-BE49-F238E27FC236}">
                        <a16:creationId xmlns:a16="http://schemas.microsoft.com/office/drawing/2014/main" id="{2A6DD1B3-371F-408E-8025-137C6ABCDF49}"/>
                      </a:ext>
                    </a:extLst>
                  </p:cNvPr>
                  <p:cNvGrpSpPr/>
                  <p:nvPr/>
                </p:nvGrpSpPr>
                <p:grpSpPr>
                  <a:xfrm>
                    <a:off x="889000" y="2501899"/>
                    <a:ext cx="1930400" cy="482600"/>
                    <a:chOff x="889000" y="2501899"/>
                    <a:chExt cx="1930400" cy="482600"/>
                  </a:xfrm>
                  <a:grpFill/>
                </p:grpSpPr>
                <p:grpSp>
                  <p:nvGrpSpPr>
                    <p:cNvPr id="117" name="群組 116">
                      <a:extLst>
                        <a:ext uri="{FF2B5EF4-FFF2-40B4-BE49-F238E27FC236}">
                          <a16:creationId xmlns:a16="http://schemas.microsoft.com/office/drawing/2014/main" id="{85206469-B2C3-4CD2-8359-F81B21799951}"/>
                        </a:ext>
                      </a:extLst>
                    </p:cNvPr>
                    <p:cNvGrpSpPr/>
                    <p:nvPr/>
                  </p:nvGrpSpPr>
                  <p:grpSpPr>
                    <a:xfrm>
                      <a:off x="889000" y="2743199"/>
                      <a:ext cx="1930400" cy="241300"/>
                      <a:chOff x="889000" y="3187700"/>
                      <a:chExt cx="1930400" cy="241300"/>
                    </a:xfrm>
                    <a:grpFill/>
                  </p:grpSpPr>
                  <p:grpSp>
                    <p:nvGrpSpPr>
                      <p:cNvPr id="129" name="群組 128">
                        <a:extLst>
                          <a:ext uri="{FF2B5EF4-FFF2-40B4-BE49-F238E27FC236}">
                            <a16:creationId xmlns:a16="http://schemas.microsoft.com/office/drawing/2014/main" id="{2718DC7A-2E71-4EAC-946C-335E751D76A9}"/>
                          </a:ext>
                        </a:extLst>
                      </p:cNvPr>
                      <p:cNvGrpSpPr/>
                      <p:nvPr/>
                    </p:nvGrpSpPr>
                    <p:grpSpPr>
                      <a:xfrm>
                        <a:off x="889000" y="3187700"/>
                        <a:ext cx="965200" cy="241300"/>
                        <a:chOff x="889000" y="3187700"/>
                        <a:chExt cx="965200" cy="241300"/>
                      </a:xfrm>
                      <a:grpFill/>
                    </p:grpSpPr>
                    <p:sp>
                      <p:nvSpPr>
                        <p:cNvPr id="135" name="矩形 134">
                          <a:extLst>
                            <a:ext uri="{FF2B5EF4-FFF2-40B4-BE49-F238E27FC236}">
                              <a16:creationId xmlns:a16="http://schemas.microsoft.com/office/drawing/2014/main" id="{69DDF4CA-0D14-4622-A4CA-304BCFE866EB}"/>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6" name="矩形 135">
                          <a:extLst>
                            <a:ext uri="{FF2B5EF4-FFF2-40B4-BE49-F238E27FC236}">
                              <a16:creationId xmlns:a16="http://schemas.microsoft.com/office/drawing/2014/main" id="{C0998804-7210-405D-8277-FF7F26E6256B}"/>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7" name="矩形 136">
                          <a:extLst>
                            <a:ext uri="{FF2B5EF4-FFF2-40B4-BE49-F238E27FC236}">
                              <a16:creationId xmlns:a16="http://schemas.microsoft.com/office/drawing/2014/main" id="{F2CF274D-81AB-4A94-BF07-B8E5381D8027}"/>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8" name="矩形 137">
                          <a:extLst>
                            <a:ext uri="{FF2B5EF4-FFF2-40B4-BE49-F238E27FC236}">
                              <a16:creationId xmlns:a16="http://schemas.microsoft.com/office/drawing/2014/main" id="{D91F5BBA-C233-4F24-85DC-1609F88F126C}"/>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30" name="群組 129">
                        <a:extLst>
                          <a:ext uri="{FF2B5EF4-FFF2-40B4-BE49-F238E27FC236}">
                            <a16:creationId xmlns:a16="http://schemas.microsoft.com/office/drawing/2014/main" id="{0C3BF272-7CC4-4BC7-AAAE-01527989FACE}"/>
                          </a:ext>
                        </a:extLst>
                      </p:cNvPr>
                      <p:cNvGrpSpPr/>
                      <p:nvPr/>
                    </p:nvGrpSpPr>
                    <p:grpSpPr>
                      <a:xfrm>
                        <a:off x="1854200" y="3187700"/>
                        <a:ext cx="965200" cy="241300"/>
                        <a:chOff x="889000" y="3187700"/>
                        <a:chExt cx="965200" cy="241300"/>
                      </a:xfrm>
                      <a:grpFill/>
                    </p:grpSpPr>
                    <p:sp>
                      <p:nvSpPr>
                        <p:cNvPr id="131" name="矩形 130">
                          <a:extLst>
                            <a:ext uri="{FF2B5EF4-FFF2-40B4-BE49-F238E27FC236}">
                              <a16:creationId xmlns:a16="http://schemas.microsoft.com/office/drawing/2014/main" id="{E63A4D12-0CC4-45F7-A08A-4AEDF335709B}"/>
                            </a:ext>
                          </a:extLst>
                        </p:cNvPr>
                        <p:cNvSpPr/>
                        <p:nvPr/>
                      </p:nvSpPr>
                      <p:spPr>
                        <a:xfrm>
                          <a:off x="889000" y="3187700"/>
                          <a:ext cx="241300" cy="2413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2" name="矩形 131">
                          <a:extLst>
                            <a:ext uri="{FF2B5EF4-FFF2-40B4-BE49-F238E27FC236}">
                              <a16:creationId xmlns:a16="http://schemas.microsoft.com/office/drawing/2014/main" id="{896A6944-7121-46E5-9D0E-8BC01B8D5036}"/>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3" name="矩形 132">
                          <a:extLst>
                            <a:ext uri="{FF2B5EF4-FFF2-40B4-BE49-F238E27FC236}">
                              <a16:creationId xmlns:a16="http://schemas.microsoft.com/office/drawing/2014/main" id="{E086E277-A9C1-4DAD-8529-3A20F7BA8E79}"/>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4" name="矩形 133">
                          <a:extLst>
                            <a:ext uri="{FF2B5EF4-FFF2-40B4-BE49-F238E27FC236}">
                              <a16:creationId xmlns:a16="http://schemas.microsoft.com/office/drawing/2014/main" id="{C9FBFB3C-AC73-47FB-95D1-43DB6CC3D220}"/>
                            </a:ext>
                          </a:extLst>
                        </p:cNvPr>
                        <p:cNvSpPr/>
                        <p:nvPr/>
                      </p:nvSpPr>
                      <p:spPr>
                        <a:xfrm>
                          <a:off x="1612900" y="3187700"/>
                          <a:ext cx="241300" cy="2413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118" name="群組 117">
                      <a:extLst>
                        <a:ext uri="{FF2B5EF4-FFF2-40B4-BE49-F238E27FC236}">
                          <a16:creationId xmlns:a16="http://schemas.microsoft.com/office/drawing/2014/main" id="{257EFF41-EA24-4DE1-9FBB-A46FB7BB3124}"/>
                        </a:ext>
                      </a:extLst>
                    </p:cNvPr>
                    <p:cNvGrpSpPr/>
                    <p:nvPr/>
                  </p:nvGrpSpPr>
                  <p:grpSpPr>
                    <a:xfrm>
                      <a:off x="889000" y="2501899"/>
                      <a:ext cx="1930400" cy="241300"/>
                      <a:chOff x="889000" y="3187700"/>
                      <a:chExt cx="1930400" cy="241300"/>
                    </a:xfrm>
                    <a:grpFill/>
                  </p:grpSpPr>
                  <p:grpSp>
                    <p:nvGrpSpPr>
                      <p:cNvPr id="119" name="群組 118">
                        <a:extLst>
                          <a:ext uri="{FF2B5EF4-FFF2-40B4-BE49-F238E27FC236}">
                            <a16:creationId xmlns:a16="http://schemas.microsoft.com/office/drawing/2014/main" id="{1F60C69F-C284-427D-B9B3-9454B8FD4B57}"/>
                          </a:ext>
                        </a:extLst>
                      </p:cNvPr>
                      <p:cNvGrpSpPr/>
                      <p:nvPr/>
                    </p:nvGrpSpPr>
                    <p:grpSpPr>
                      <a:xfrm>
                        <a:off x="889000" y="3187700"/>
                        <a:ext cx="965200" cy="241300"/>
                        <a:chOff x="889000" y="3187700"/>
                        <a:chExt cx="965200" cy="241300"/>
                      </a:xfrm>
                      <a:grpFill/>
                    </p:grpSpPr>
                    <p:sp>
                      <p:nvSpPr>
                        <p:cNvPr id="125" name="矩形 124">
                          <a:extLst>
                            <a:ext uri="{FF2B5EF4-FFF2-40B4-BE49-F238E27FC236}">
                              <a16:creationId xmlns:a16="http://schemas.microsoft.com/office/drawing/2014/main" id="{3EFBA5EF-FF1B-4982-A66C-8C43D36F0C32}"/>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6" name="矩形 125">
                          <a:extLst>
                            <a:ext uri="{FF2B5EF4-FFF2-40B4-BE49-F238E27FC236}">
                              <a16:creationId xmlns:a16="http://schemas.microsoft.com/office/drawing/2014/main" id="{9AA28F3D-A1B0-45BC-BF2A-C7F16560D53F}"/>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7" name="矩形 126">
                          <a:extLst>
                            <a:ext uri="{FF2B5EF4-FFF2-40B4-BE49-F238E27FC236}">
                              <a16:creationId xmlns:a16="http://schemas.microsoft.com/office/drawing/2014/main" id="{AB0A233F-4968-4369-BC2C-436A24997B08}"/>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8" name="矩形 127">
                          <a:extLst>
                            <a:ext uri="{FF2B5EF4-FFF2-40B4-BE49-F238E27FC236}">
                              <a16:creationId xmlns:a16="http://schemas.microsoft.com/office/drawing/2014/main" id="{5F9DD725-98FA-45AA-9A08-2CBF8E2E0CB9}"/>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20" name="群組 119">
                        <a:extLst>
                          <a:ext uri="{FF2B5EF4-FFF2-40B4-BE49-F238E27FC236}">
                            <a16:creationId xmlns:a16="http://schemas.microsoft.com/office/drawing/2014/main" id="{40580C00-EB4F-4645-9EC2-1A9C64FDD35F}"/>
                          </a:ext>
                        </a:extLst>
                      </p:cNvPr>
                      <p:cNvGrpSpPr/>
                      <p:nvPr/>
                    </p:nvGrpSpPr>
                    <p:grpSpPr>
                      <a:xfrm>
                        <a:off x="1854200" y="3187700"/>
                        <a:ext cx="965200" cy="241300"/>
                        <a:chOff x="889000" y="3187700"/>
                        <a:chExt cx="965200" cy="241300"/>
                      </a:xfrm>
                      <a:grpFill/>
                    </p:grpSpPr>
                    <p:sp>
                      <p:nvSpPr>
                        <p:cNvPr id="121" name="矩形 120">
                          <a:extLst>
                            <a:ext uri="{FF2B5EF4-FFF2-40B4-BE49-F238E27FC236}">
                              <a16:creationId xmlns:a16="http://schemas.microsoft.com/office/drawing/2014/main" id="{E4DB4178-B8D4-47EB-B52E-B681A9F3CDD0}"/>
                            </a:ext>
                          </a:extLst>
                        </p:cNvPr>
                        <p:cNvSpPr/>
                        <p:nvPr/>
                      </p:nvSpPr>
                      <p:spPr>
                        <a:xfrm>
                          <a:off x="889000" y="3187700"/>
                          <a:ext cx="241300" cy="2413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2" name="矩形 121">
                          <a:extLst>
                            <a:ext uri="{FF2B5EF4-FFF2-40B4-BE49-F238E27FC236}">
                              <a16:creationId xmlns:a16="http://schemas.microsoft.com/office/drawing/2014/main" id="{A165C455-2395-4B19-B2A5-5CD48BE9EDEC}"/>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3" name="矩形 122">
                          <a:extLst>
                            <a:ext uri="{FF2B5EF4-FFF2-40B4-BE49-F238E27FC236}">
                              <a16:creationId xmlns:a16="http://schemas.microsoft.com/office/drawing/2014/main" id="{BA48710D-1F56-46E5-8344-1026181558AE}"/>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4" name="矩形 123">
                          <a:extLst>
                            <a:ext uri="{FF2B5EF4-FFF2-40B4-BE49-F238E27FC236}">
                              <a16:creationId xmlns:a16="http://schemas.microsoft.com/office/drawing/2014/main" id="{2BF79EB4-FD5E-4261-AAF0-E0D0D4DDE57A}"/>
                            </a:ext>
                          </a:extLst>
                        </p:cNvPr>
                        <p:cNvSpPr/>
                        <p:nvPr/>
                      </p:nvSpPr>
                      <p:spPr>
                        <a:xfrm>
                          <a:off x="1612900" y="3187700"/>
                          <a:ext cx="241300" cy="2413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grpSp>
          </p:grpSp>
          <p:grpSp>
            <p:nvGrpSpPr>
              <p:cNvPr id="66" name="群組 65">
                <a:extLst>
                  <a:ext uri="{FF2B5EF4-FFF2-40B4-BE49-F238E27FC236}">
                    <a16:creationId xmlns:a16="http://schemas.microsoft.com/office/drawing/2014/main" id="{A8BDBA40-A3C8-4BF2-BA0A-6986EE93A92D}"/>
                  </a:ext>
                </a:extLst>
              </p:cNvPr>
              <p:cNvGrpSpPr/>
              <p:nvPr/>
            </p:nvGrpSpPr>
            <p:grpSpPr>
              <a:xfrm>
                <a:off x="889000" y="1574798"/>
                <a:ext cx="1930400" cy="927101"/>
                <a:chOff x="889000" y="2501899"/>
                <a:chExt cx="1930400" cy="927101"/>
              </a:xfrm>
              <a:grpFill/>
            </p:grpSpPr>
            <p:grpSp>
              <p:nvGrpSpPr>
                <p:cNvPr id="67" name="群組 66">
                  <a:extLst>
                    <a:ext uri="{FF2B5EF4-FFF2-40B4-BE49-F238E27FC236}">
                      <a16:creationId xmlns:a16="http://schemas.microsoft.com/office/drawing/2014/main" id="{D1CD7216-4316-4522-8464-23533E5AB338}"/>
                    </a:ext>
                  </a:extLst>
                </p:cNvPr>
                <p:cNvGrpSpPr/>
                <p:nvPr/>
              </p:nvGrpSpPr>
              <p:grpSpPr>
                <a:xfrm>
                  <a:off x="889000" y="3187700"/>
                  <a:ext cx="1930400" cy="241300"/>
                  <a:chOff x="889000" y="3187700"/>
                  <a:chExt cx="1930400" cy="241300"/>
                </a:xfrm>
                <a:grpFill/>
              </p:grpSpPr>
              <p:grpSp>
                <p:nvGrpSpPr>
                  <p:cNvPr id="103" name="群組 102">
                    <a:extLst>
                      <a:ext uri="{FF2B5EF4-FFF2-40B4-BE49-F238E27FC236}">
                        <a16:creationId xmlns:a16="http://schemas.microsoft.com/office/drawing/2014/main" id="{054E572E-F2E9-4700-AF5E-72CF760C302A}"/>
                      </a:ext>
                    </a:extLst>
                  </p:cNvPr>
                  <p:cNvGrpSpPr/>
                  <p:nvPr/>
                </p:nvGrpSpPr>
                <p:grpSpPr>
                  <a:xfrm>
                    <a:off x="889000" y="3187700"/>
                    <a:ext cx="965200" cy="241300"/>
                    <a:chOff x="889000" y="3187700"/>
                    <a:chExt cx="965200" cy="241300"/>
                  </a:xfrm>
                  <a:grpFill/>
                </p:grpSpPr>
                <p:sp>
                  <p:nvSpPr>
                    <p:cNvPr id="109" name="矩形 108">
                      <a:extLst>
                        <a:ext uri="{FF2B5EF4-FFF2-40B4-BE49-F238E27FC236}">
                          <a16:creationId xmlns:a16="http://schemas.microsoft.com/office/drawing/2014/main" id="{9101C5E9-6B0F-4699-B360-1DB9F7D86EBE}"/>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0" name="矩形 109">
                      <a:extLst>
                        <a:ext uri="{FF2B5EF4-FFF2-40B4-BE49-F238E27FC236}">
                          <a16:creationId xmlns:a16="http://schemas.microsoft.com/office/drawing/2014/main" id="{1AB6FC71-6C4A-4F30-8719-A59B0125B46E}"/>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1" name="矩形 110">
                      <a:extLst>
                        <a:ext uri="{FF2B5EF4-FFF2-40B4-BE49-F238E27FC236}">
                          <a16:creationId xmlns:a16="http://schemas.microsoft.com/office/drawing/2014/main" id="{48EC52AA-BE19-468E-A557-004DEDE2E798}"/>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2" name="矩形 111">
                      <a:extLst>
                        <a:ext uri="{FF2B5EF4-FFF2-40B4-BE49-F238E27FC236}">
                          <a16:creationId xmlns:a16="http://schemas.microsoft.com/office/drawing/2014/main" id="{9CE46E3A-CE82-42CA-BE29-574F2F2F2222}"/>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04" name="群組 103">
                    <a:extLst>
                      <a:ext uri="{FF2B5EF4-FFF2-40B4-BE49-F238E27FC236}">
                        <a16:creationId xmlns:a16="http://schemas.microsoft.com/office/drawing/2014/main" id="{9711FA28-2054-45FD-826A-DE2B15C56F33}"/>
                      </a:ext>
                    </a:extLst>
                  </p:cNvPr>
                  <p:cNvGrpSpPr/>
                  <p:nvPr/>
                </p:nvGrpSpPr>
                <p:grpSpPr>
                  <a:xfrm>
                    <a:off x="1854200" y="3187700"/>
                    <a:ext cx="965200" cy="241300"/>
                    <a:chOff x="889000" y="3187700"/>
                    <a:chExt cx="965200" cy="241300"/>
                  </a:xfrm>
                  <a:grpFill/>
                </p:grpSpPr>
                <p:sp>
                  <p:nvSpPr>
                    <p:cNvPr id="105" name="矩形 104">
                      <a:extLst>
                        <a:ext uri="{FF2B5EF4-FFF2-40B4-BE49-F238E27FC236}">
                          <a16:creationId xmlns:a16="http://schemas.microsoft.com/office/drawing/2014/main" id="{FD295D3D-1A6E-43FB-87F8-D60933B45ED6}"/>
                        </a:ext>
                      </a:extLst>
                    </p:cNvPr>
                    <p:cNvSpPr/>
                    <p:nvPr/>
                  </p:nvSpPr>
                  <p:spPr>
                    <a:xfrm>
                      <a:off x="889000" y="3187700"/>
                      <a:ext cx="241300" cy="2413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6" name="矩形 105">
                      <a:extLst>
                        <a:ext uri="{FF2B5EF4-FFF2-40B4-BE49-F238E27FC236}">
                          <a16:creationId xmlns:a16="http://schemas.microsoft.com/office/drawing/2014/main" id="{8F088A7F-B43B-4C84-822C-ED1C2A117300}"/>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7" name="矩形 106">
                      <a:extLst>
                        <a:ext uri="{FF2B5EF4-FFF2-40B4-BE49-F238E27FC236}">
                          <a16:creationId xmlns:a16="http://schemas.microsoft.com/office/drawing/2014/main" id="{BF7AED8C-D478-4EA4-B02B-16F7BA0998C5}"/>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8" name="矩形 107">
                      <a:extLst>
                        <a:ext uri="{FF2B5EF4-FFF2-40B4-BE49-F238E27FC236}">
                          <a16:creationId xmlns:a16="http://schemas.microsoft.com/office/drawing/2014/main" id="{D1297159-213D-4C6F-893C-7994A7FC5388}"/>
                        </a:ext>
                      </a:extLst>
                    </p:cNvPr>
                    <p:cNvSpPr/>
                    <p:nvPr/>
                  </p:nvSpPr>
                  <p:spPr>
                    <a:xfrm>
                      <a:off x="1612900" y="3187700"/>
                      <a:ext cx="241300" cy="2413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68" name="群組 67">
                  <a:extLst>
                    <a:ext uri="{FF2B5EF4-FFF2-40B4-BE49-F238E27FC236}">
                      <a16:creationId xmlns:a16="http://schemas.microsoft.com/office/drawing/2014/main" id="{1E182EAD-F0EE-4B3E-A4BD-EDA8558FB6A5}"/>
                    </a:ext>
                  </a:extLst>
                </p:cNvPr>
                <p:cNvGrpSpPr/>
                <p:nvPr/>
              </p:nvGrpSpPr>
              <p:grpSpPr>
                <a:xfrm>
                  <a:off x="889000" y="2501899"/>
                  <a:ext cx="1930400" cy="711200"/>
                  <a:chOff x="889000" y="2501899"/>
                  <a:chExt cx="1930400" cy="711200"/>
                </a:xfrm>
                <a:grpFill/>
              </p:grpSpPr>
              <p:grpSp>
                <p:nvGrpSpPr>
                  <p:cNvPr id="69" name="群組 68">
                    <a:extLst>
                      <a:ext uri="{FF2B5EF4-FFF2-40B4-BE49-F238E27FC236}">
                        <a16:creationId xmlns:a16="http://schemas.microsoft.com/office/drawing/2014/main" id="{2966B2D3-01EF-4850-ABFF-5A659D2F5C08}"/>
                      </a:ext>
                    </a:extLst>
                  </p:cNvPr>
                  <p:cNvGrpSpPr/>
                  <p:nvPr/>
                </p:nvGrpSpPr>
                <p:grpSpPr>
                  <a:xfrm>
                    <a:off x="889000" y="2971799"/>
                    <a:ext cx="1930400" cy="241300"/>
                    <a:chOff x="889000" y="3187700"/>
                    <a:chExt cx="1930400" cy="241300"/>
                  </a:xfrm>
                  <a:grpFill/>
                </p:grpSpPr>
                <p:grpSp>
                  <p:nvGrpSpPr>
                    <p:cNvPr id="93" name="群組 92">
                      <a:extLst>
                        <a:ext uri="{FF2B5EF4-FFF2-40B4-BE49-F238E27FC236}">
                          <a16:creationId xmlns:a16="http://schemas.microsoft.com/office/drawing/2014/main" id="{DF338DFC-00EF-40AD-A02C-C3DEEDA5B18B}"/>
                        </a:ext>
                      </a:extLst>
                    </p:cNvPr>
                    <p:cNvGrpSpPr/>
                    <p:nvPr/>
                  </p:nvGrpSpPr>
                  <p:grpSpPr>
                    <a:xfrm>
                      <a:off x="889000" y="3187700"/>
                      <a:ext cx="965200" cy="241300"/>
                      <a:chOff x="889000" y="3187700"/>
                      <a:chExt cx="965200" cy="241300"/>
                    </a:xfrm>
                    <a:grpFill/>
                  </p:grpSpPr>
                  <p:sp>
                    <p:nvSpPr>
                      <p:cNvPr id="99" name="矩形 98">
                        <a:extLst>
                          <a:ext uri="{FF2B5EF4-FFF2-40B4-BE49-F238E27FC236}">
                            <a16:creationId xmlns:a16="http://schemas.microsoft.com/office/drawing/2014/main" id="{43186D6B-563F-4F10-BBED-E4F265D9C7FD}"/>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0" name="矩形 99">
                        <a:extLst>
                          <a:ext uri="{FF2B5EF4-FFF2-40B4-BE49-F238E27FC236}">
                            <a16:creationId xmlns:a16="http://schemas.microsoft.com/office/drawing/2014/main" id="{4C729EFF-74BB-4459-81C1-8731723B3A84}"/>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1" name="矩形 100">
                        <a:extLst>
                          <a:ext uri="{FF2B5EF4-FFF2-40B4-BE49-F238E27FC236}">
                            <a16:creationId xmlns:a16="http://schemas.microsoft.com/office/drawing/2014/main" id="{D641CCC9-AF89-4973-8DB4-3EA5FA11693F}"/>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2" name="矩形 101">
                        <a:extLst>
                          <a:ext uri="{FF2B5EF4-FFF2-40B4-BE49-F238E27FC236}">
                            <a16:creationId xmlns:a16="http://schemas.microsoft.com/office/drawing/2014/main" id="{882E2E7F-3B9E-49B6-854C-10EB5565C002}"/>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94" name="群組 93">
                      <a:extLst>
                        <a:ext uri="{FF2B5EF4-FFF2-40B4-BE49-F238E27FC236}">
                          <a16:creationId xmlns:a16="http://schemas.microsoft.com/office/drawing/2014/main" id="{A01128B8-B84A-4C5A-890A-800728D194C1}"/>
                        </a:ext>
                      </a:extLst>
                    </p:cNvPr>
                    <p:cNvGrpSpPr/>
                    <p:nvPr/>
                  </p:nvGrpSpPr>
                  <p:grpSpPr>
                    <a:xfrm>
                      <a:off x="1854200" y="3187700"/>
                      <a:ext cx="965200" cy="241300"/>
                      <a:chOff x="889000" y="3187700"/>
                      <a:chExt cx="965200" cy="241300"/>
                    </a:xfrm>
                    <a:grpFill/>
                  </p:grpSpPr>
                  <p:sp>
                    <p:nvSpPr>
                      <p:cNvPr id="95" name="矩形 94">
                        <a:extLst>
                          <a:ext uri="{FF2B5EF4-FFF2-40B4-BE49-F238E27FC236}">
                            <a16:creationId xmlns:a16="http://schemas.microsoft.com/office/drawing/2014/main" id="{EFB8B0EA-E2E6-4E5C-A887-401299737951}"/>
                          </a:ext>
                        </a:extLst>
                      </p:cNvPr>
                      <p:cNvSpPr/>
                      <p:nvPr/>
                    </p:nvSpPr>
                    <p:spPr>
                      <a:xfrm>
                        <a:off x="889000" y="3187700"/>
                        <a:ext cx="241300" cy="2413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6" name="矩形 95">
                        <a:extLst>
                          <a:ext uri="{FF2B5EF4-FFF2-40B4-BE49-F238E27FC236}">
                            <a16:creationId xmlns:a16="http://schemas.microsoft.com/office/drawing/2014/main" id="{D92FA0D9-0D43-49FB-BC6F-35B782AEC3D3}"/>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7" name="矩形 96">
                        <a:extLst>
                          <a:ext uri="{FF2B5EF4-FFF2-40B4-BE49-F238E27FC236}">
                            <a16:creationId xmlns:a16="http://schemas.microsoft.com/office/drawing/2014/main" id="{2C8BCCC1-8321-40F0-A595-1B6F15C80249}"/>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8" name="矩形 97">
                        <a:extLst>
                          <a:ext uri="{FF2B5EF4-FFF2-40B4-BE49-F238E27FC236}">
                            <a16:creationId xmlns:a16="http://schemas.microsoft.com/office/drawing/2014/main" id="{C4584784-BA60-45D8-A323-CB5B46E49B6B}"/>
                          </a:ext>
                        </a:extLst>
                      </p:cNvPr>
                      <p:cNvSpPr/>
                      <p:nvPr/>
                    </p:nvSpPr>
                    <p:spPr>
                      <a:xfrm>
                        <a:off x="1612900" y="3187700"/>
                        <a:ext cx="241300" cy="2413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70" name="群組 69">
                    <a:extLst>
                      <a:ext uri="{FF2B5EF4-FFF2-40B4-BE49-F238E27FC236}">
                        <a16:creationId xmlns:a16="http://schemas.microsoft.com/office/drawing/2014/main" id="{B7CCF293-5490-47D7-8A4C-8B611A5EF73F}"/>
                      </a:ext>
                    </a:extLst>
                  </p:cNvPr>
                  <p:cNvGrpSpPr/>
                  <p:nvPr/>
                </p:nvGrpSpPr>
                <p:grpSpPr>
                  <a:xfrm>
                    <a:off x="889000" y="2501899"/>
                    <a:ext cx="1930400" cy="482600"/>
                    <a:chOff x="889000" y="2501899"/>
                    <a:chExt cx="1930400" cy="482600"/>
                  </a:xfrm>
                  <a:grpFill/>
                </p:grpSpPr>
                <p:grpSp>
                  <p:nvGrpSpPr>
                    <p:cNvPr id="71" name="群組 70">
                      <a:extLst>
                        <a:ext uri="{FF2B5EF4-FFF2-40B4-BE49-F238E27FC236}">
                          <a16:creationId xmlns:a16="http://schemas.microsoft.com/office/drawing/2014/main" id="{848360A4-1DED-4A3C-A616-027E54FE4068}"/>
                        </a:ext>
                      </a:extLst>
                    </p:cNvPr>
                    <p:cNvGrpSpPr/>
                    <p:nvPr/>
                  </p:nvGrpSpPr>
                  <p:grpSpPr>
                    <a:xfrm>
                      <a:off x="889000" y="2743199"/>
                      <a:ext cx="1930400" cy="241300"/>
                      <a:chOff x="889000" y="3187700"/>
                      <a:chExt cx="1930400" cy="241300"/>
                    </a:xfrm>
                    <a:grpFill/>
                  </p:grpSpPr>
                  <p:grpSp>
                    <p:nvGrpSpPr>
                      <p:cNvPr id="83" name="群組 82">
                        <a:extLst>
                          <a:ext uri="{FF2B5EF4-FFF2-40B4-BE49-F238E27FC236}">
                            <a16:creationId xmlns:a16="http://schemas.microsoft.com/office/drawing/2014/main" id="{E7859080-A3EE-4C98-93D1-5B71B1ED1311}"/>
                          </a:ext>
                        </a:extLst>
                      </p:cNvPr>
                      <p:cNvGrpSpPr/>
                      <p:nvPr/>
                    </p:nvGrpSpPr>
                    <p:grpSpPr>
                      <a:xfrm>
                        <a:off x="889000" y="3187700"/>
                        <a:ext cx="965200" cy="241300"/>
                        <a:chOff x="889000" y="3187700"/>
                        <a:chExt cx="965200" cy="241300"/>
                      </a:xfrm>
                      <a:grpFill/>
                    </p:grpSpPr>
                    <p:sp>
                      <p:nvSpPr>
                        <p:cNvPr id="89" name="矩形 88">
                          <a:extLst>
                            <a:ext uri="{FF2B5EF4-FFF2-40B4-BE49-F238E27FC236}">
                              <a16:creationId xmlns:a16="http://schemas.microsoft.com/office/drawing/2014/main" id="{B03A2274-D6C2-44E5-8ACC-9B8B93435D0A}"/>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0" name="矩形 89">
                          <a:extLst>
                            <a:ext uri="{FF2B5EF4-FFF2-40B4-BE49-F238E27FC236}">
                              <a16:creationId xmlns:a16="http://schemas.microsoft.com/office/drawing/2014/main" id="{61E44D25-7637-4D38-82BA-8B43A409053A}"/>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1" name="矩形 90">
                          <a:extLst>
                            <a:ext uri="{FF2B5EF4-FFF2-40B4-BE49-F238E27FC236}">
                              <a16:creationId xmlns:a16="http://schemas.microsoft.com/office/drawing/2014/main" id="{DA41253D-C8C0-46A8-90DC-520EB048662A}"/>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2" name="矩形 91">
                          <a:extLst>
                            <a:ext uri="{FF2B5EF4-FFF2-40B4-BE49-F238E27FC236}">
                              <a16:creationId xmlns:a16="http://schemas.microsoft.com/office/drawing/2014/main" id="{DB81BAF2-D410-4C5C-95DE-BAE2C74A1CA7}"/>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84" name="群組 83">
                        <a:extLst>
                          <a:ext uri="{FF2B5EF4-FFF2-40B4-BE49-F238E27FC236}">
                            <a16:creationId xmlns:a16="http://schemas.microsoft.com/office/drawing/2014/main" id="{F6C22F07-BF98-451C-AECD-97E1487BA9A8}"/>
                          </a:ext>
                        </a:extLst>
                      </p:cNvPr>
                      <p:cNvGrpSpPr/>
                      <p:nvPr/>
                    </p:nvGrpSpPr>
                    <p:grpSpPr>
                      <a:xfrm>
                        <a:off x="1854200" y="3187700"/>
                        <a:ext cx="965200" cy="241300"/>
                        <a:chOff x="889000" y="3187700"/>
                        <a:chExt cx="965200" cy="241300"/>
                      </a:xfrm>
                      <a:grpFill/>
                    </p:grpSpPr>
                    <p:sp>
                      <p:nvSpPr>
                        <p:cNvPr id="85" name="矩形 84">
                          <a:extLst>
                            <a:ext uri="{FF2B5EF4-FFF2-40B4-BE49-F238E27FC236}">
                              <a16:creationId xmlns:a16="http://schemas.microsoft.com/office/drawing/2014/main" id="{94BFC2F2-4AB1-4207-9A1D-D2646EB47640}"/>
                            </a:ext>
                          </a:extLst>
                        </p:cNvPr>
                        <p:cNvSpPr/>
                        <p:nvPr/>
                      </p:nvSpPr>
                      <p:spPr>
                        <a:xfrm>
                          <a:off x="889000" y="3187700"/>
                          <a:ext cx="241300" cy="2413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6" name="矩形 85">
                          <a:extLst>
                            <a:ext uri="{FF2B5EF4-FFF2-40B4-BE49-F238E27FC236}">
                              <a16:creationId xmlns:a16="http://schemas.microsoft.com/office/drawing/2014/main" id="{F0D94BE4-BC2A-471A-9ED7-8085ABC42F4C}"/>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7" name="矩形 86">
                          <a:extLst>
                            <a:ext uri="{FF2B5EF4-FFF2-40B4-BE49-F238E27FC236}">
                              <a16:creationId xmlns:a16="http://schemas.microsoft.com/office/drawing/2014/main" id="{D355BA9D-98B5-43B1-A2E3-B09ADFC2BCAE}"/>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8" name="矩形 87">
                          <a:extLst>
                            <a:ext uri="{FF2B5EF4-FFF2-40B4-BE49-F238E27FC236}">
                              <a16:creationId xmlns:a16="http://schemas.microsoft.com/office/drawing/2014/main" id="{C3198EB3-21F6-49D7-AFE1-06FAF5630B26}"/>
                            </a:ext>
                          </a:extLst>
                        </p:cNvPr>
                        <p:cNvSpPr/>
                        <p:nvPr/>
                      </p:nvSpPr>
                      <p:spPr>
                        <a:xfrm>
                          <a:off x="1612900" y="3187700"/>
                          <a:ext cx="241300" cy="2413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72" name="群組 71">
                      <a:extLst>
                        <a:ext uri="{FF2B5EF4-FFF2-40B4-BE49-F238E27FC236}">
                          <a16:creationId xmlns:a16="http://schemas.microsoft.com/office/drawing/2014/main" id="{99397377-F11B-4425-A72F-17581ACB7F4D}"/>
                        </a:ext>
                      </a:extLst>
                    </p:cNvPr>
                    <p:cNvGrpSpPr/>
                    <p:nvPr/>
                  </p:nvGrpSpPr>
                  <p:grpSpPr>
                    <a:xfrm>
                      <a:off x="889000" y="2501899"/>
                      <a:ext cx="1930400" cy="241300"/>
                      <a:chOff x="889000" y="3187700"/>
                      <a:chExt cx="1930400" cy="241300"/>
                    </a:xfrm>
                    <a:grpFill/>
                  </p:grpSpPr>
                  <p:grpSp>
                    <p:nvGrpSpPr>
                      <p:cNvPr id="73" name="群組 72">
                        <a:extLst>
                          <a:ext uri="{FF2B5EF4-FFF2-40B4-BE49-F238E27FC236}">
                            <a16:creationId xmlns:a16="http://schemas.microsoft.com/office/drawing/2014/main" id="{40A83F90-963D-4290-BA13-25F55FA9717B}"/>
                          </a:ext>
                        </a:extLst>
                      </p:cNvPr>
                      <p:cNvGrpSpPr/>
                      <p:nvPr/>
                    </p:nvGrpSpPr>
                    <p:grpSpPr>
                      <a:xfrm>
                        <a:off x="889000" y="3187700"/>
                        <a:ext cx="965200" cy="241300"/>
                        <a:chOff x="889000" y="3187700"/>
                        <a:chExt cx="965200" cy="241300"/>
                      </a:xfrm>
                      <a:grpFill/>
                    </p:grpSpPr>
                    <p:sp>
                      <p:nvSpPr>
                        <p:cNvPr id="79" name="矩形 78">
                          <a:extLst>
                            <a:ext uri="{FF2B5EF4-FFF2-40B4-BE49-F238E27FC236}">
                              <a16:creationId xmlns:a16="http://schemas.microsoft.com/office/drawing/2014/main" id="{64A7A5F0-CC1D-4F9A-8238-035343FA5917}"/>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0" name="矩形 79">
                          <a:extLst>
                            <a:ext uri="{FF2B5EF4-FFF2-40B4-BE49-F238E27FC236}">
                              <a16:creationId xmlns:a16="http://schemas.microsoft.com/office/drawing/2014/main" id="{101FFFB6-F80F-4DB7-8809-BADDD67F235E}"/>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1" name="矩形 80">
                          <a:extLst>
                            <a:ext uri="{FF2B5EF4-FFF2-40B4-BE49-F238E27FC236}">
                              <a16:creationId xmlns:a16="http://schemas.microsoft.com/office/drawing/2014/main" id="{C4593B59-31D5-4FE2-8038-D1E96958059E}"/>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2" name="矩形 81">
                          <a:extLst>
                            <a:ext uri="{FF2B5EF4-FFF2-40B4-BE49-F238E27FC236}">
                              <a16:creationId xmlns:a16="http://schemas.microsoft.com/office/drawing/2014/main" id="{5EB32A37-DD43-4C7C-BA5E-1D04C41B917F}"/>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74" name="群組 73">
                        <a:extLst>
                          <a:ext uri="{FF2B5EF4-FFF2-40B4-BE49-F238E27FC236}">
                            <a16:creationId xmlns:a16="http://schemas.microsoft.com/office/drawing/2014/main" id="{7615197F-CD37-4665-96A2-DF75B9C55222}"/>
                          </a:ext>
                        </a:extLst>
                      </p:cNvPr>
                      <p:cNvGrpSpPr/>
                      <p:nvPr/>
                    </p:nvGrpSpPr>
                    <p:grpSpPr>
                      <a:xfrm>
                        <a:off x="1854200" y="3187700"/>
                        <a:ext cx="965200" cy="241300"/>
                        <a:chOff x="889000" y="3187700"/>
                        <a:chExt cx="965200" cy="241300"/>
                      </a:xfrm>
                      <a:grpFill/>
                    </p:grpSpPr>
                    <p:sp>
                      <p:nvSpPr>
                        <p:cNvPr id="75" name="矩形 74">
                          <a:extLst>
                            <a:ext uri="{FF2B5EF4-FFF2-40B4-BE49-F238E27FC236}">
                              <a16:creationId xmlns:a16="http://schemas.microsoft.com/office/drawing/2014/main" id="{6DAC68E1-847B-4D3D-B027-A32FB379E5BA}"/>
                            </a:ext>
                          </a:extLst>
                        </p:cNvPr>
                        <p:cNvSpPr/>
                        <p:nvPr/>
                      </p:nvSpPr>
                      <p:spPr>
                        <a:xfrm>
                          <a:off x="889000" y="3187700"/>
                          <a:ext cx="241300" cy="2413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6" name="矩形 75">
                          <a:extLst>
                            <a:ext uri="{FF2B5EF4-FFF2-40B4-BE49-F238E27FC236}">
                              <a16:creationId xmlns:a16="http://schemas.microsoft.com/office/drawing/2014/main" id="{7586D49F-3446-4DB1-A976-730DACCCE991}"/>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7" name="矩形 76">
                          <a:extLst>
                            <a:ext uri="{FF2B5EF4-FFF2-40B4-BE49-F238E27FC236}">
                              <a16:creationId xmlns:a16="http://schemas.microsoft.com/office/drawing/2014/main" id="{B91CDBA5-36D3-4120-A54A-B00159D5C736}"/>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8" name="矩形 77">
                          <a:extLst>
                            <a:ext uri="{FF2B5EF4-FFF2-40B4-BE49-F238E27FC236}">
                              <a16:creationId xmlns:a16="http://schemas.microsoft.com/office/drawing/2014/main" id="{AC10E7E4-84F8-408E-8C40-DD127993F1CB}"/>
                            </a:ext>
                          </a:extLst>
                        </p:cNvPr>
                        <p:cNvSpPr/>
                        <p:nvPr/>
                      </p:nvSpPr>
                      <p:spPr>
                        <a:xfrm>
                          <a:off x="1612900" y="3187700"/>
                          <a:ext cx="241300" cy="2413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grpSp>
          </p:grpSp>
        </p:grpSp>
        <p:grpSp>
          <p:nvGrpSpPr>
            <p:cNvPr id="6" name="群組 5">
              <a:extLst>
                <a:ext uri="{FF2B5EF4-FFF2-40B4-BE49-F238E27FC236}">
                  <a16:creationId xmlns:a16="http://schemas.microsoft.com/office/drawing/2014/main" id="{4965CAFC-8488-4EAF-AC3A-937357796696}"/>
                </a:ext>
              </a:extLst>
            </p:cNvPr>
            <p:cNvGrpSpPr/>
            <p:nvPr/>
          </p:nvGrpSpPr>
          <p:grpSpPr>
            <a:xfrm>
              <a:off x="6731002" y="5067302"/>
              <a:ext cx="1930400" cy="1168401"/>
              <a:chOff x="889000" y="1574798"/>
              <a:chExt cx="1930400" cy="1168401"/>
            </a:xfrm>
            <a:grpFill/>
          </p:grpSpPr>
          <p:grpSp>
            <p:nvGrpSpPr>
              <p:cNvPr id="7" name="群組 6">
                <a:extLst>
                  <a:ext uri="{FF2B5EF4-FFF2-40B4-BE49-F238E27FC236}">
                    <a16:creationId xmlns:a16="http://schemas.microsoft.com/office/drawing/2014/main" id="{013D2CCE-9C11-44E7-810D-46A05D479368}"/>
                  </a:ext>
                </a:extLst>
              </p:cNvPr>
              <p:cNvGrpSpPr/>
              <p:nvPr/>
            </p:nvGrpSpPr>
            <p:grpSpPr>
              <a:xfrm>
                <a:off x="889000" y="2501899"/>
                <a:ext cx="1930400" cy="241300"/>
                <a:chOff x="889000" y="3187700"/>
                <a:chExt cx="1930400" cy="241300"/>
              </a:xfrm>
              <a:grpFill/>
            </p:grpSpPr>
            <p:grpSp>
              <p:nvGrpSpPr>
                <p:cNvPr id="55" name="群組 54">
                  <a:extLst>
                    <a:ext uri="{FF2B5EF4-FFF2-40B4-BE49-F238E27FC236}">
                      <a16:creationId xmlns:a16="http://schemas.microsoft.com/office/drawing/2014/main" id="{DB0CCBA6-ED1C-444A-8BDB-3180DF4EB6DA}"/>
                    </a:ext>
                  </a:extLst>
                </p:cNvPr>
                <p:cNvGrpSpPr/>
                <p:nvPr/>
              </p:nvGrpSpPr>
              <p:grpSpPr>
                <a:xfrm>
                  <a:off x="889000" y="3187700"/>
                  <a:ext cx="965200" cy="241300"/>
                  <a:chOff x="889000" y="3187700"/>
                  <a:chExt cx="965200" cy="241300"/>
                </a:xfrm>
                <a:grpFill/>
              </p:grpSpPr>
              <p:sp>
                <p:nvSpPr>
                  <p:cNvPr id="61" name="矩形 60">
                    <a:extLst>
                      <a:ext uri="{FF2B5EF4-FFF2-40B4-BE49-F238E27FC236}">
                        <a16:creationId xmlns:a16="http://schemas.microsoft.com/office/drawing/2014/main" id="{07373190-D583-437D-A7FF-63778FC40284}"/>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2" name="矩形 61">
                    <a:extLst>
                      <a:ext uri="{FF2B5EF4-FFF2-40B4-BE49-F238E27FC236}">
                        <a16:creationId xmlns:a16="http://schemas.microsoft.com/office/drawing/2014/main" id="{773F87CA-8650-4BAC-9F7A-86AF80D6CB08}"/>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3" name="矩形 62">
                    <a:extLst>
                      <a:ext uri="{FF2B5EF4-FFF2-40B4-BE49-F238E27FC236}">
                        <a16:creationId xmlns:a16="http://schemas.microsoft.com/office/drawing/2014/main" id="{34B7B1EC-2CBA-4F53-975E-0BCF30F4D0D3}"/>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4" name="矩形 63">
                    <a:extLst>
                      <a:ext uri="{FF2B5EF4-FFF2-40B4-BE49-F238E27FC236}">
                        <a16:creationId xmlns:a16="http://schemas.microsoft.com/office/drawing/2014/main" id="{6C5B70ED-15C2-4C00-AD48-294246E800CF}"/>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56" name="群組 55">
                  <a:extLst>
                    <a:ext uri="{FF2B5EF4-FFF2-40B4-BE49-F238E27FC236}">
                      <a16:creationId xmlns:a16="http://schemas.microsoft.com/office/drawing/2014/main" id="{EDF53914-8AF5-43D7-836C-2E8D96741FE2}"/>
                    </a:ext>
                  </a:extLst>
                </p:cNvPr>
                <p:cNvGrpSpPr/>
                <p:nvPr/>
              </p:nvGrpSpPr>
              <p:grpSpPr>
                <a:xfrm>
                  <a:off x="1854200" y="3187700"/>
                  <a:ext cx="965200" cy="241300"/>
                  <a:chOff x="889000" y="3187700"/>
                  <a:chExt cx="965200" cy="241300"/>
                </a:xfrm>
                <a:grpFill/>
              </p:grpSpPr>
              <p:sp>
                <p:nvSpPr>
                  <p:cNvPr id="57" name="矩形 56">
                    <a:extLst>
                      <a:ext uri="{FF2B5EF4-FFF2-40B4-BE49-F238E27FC236}">
                        <a16:creationId xmlns:a16="http://schemas.microsoft.com/office/drawing/2014/main" id="{874B0381-429F-4650-A665-1BB5A52DB152}"/>
                      </a:ext>
                    </a:extLst>
                  </p:cNvPr>
                  <p:cNvSpPr/>
                  <p:nvPr/>
                </p:nvSpPr>
                <p:spPr>
                  <a:xfrm>
                    <a:off x="889000" y="3187700"/>
                    <a:ext cx="241300" cy="2413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8" name="矩形 57">
                    <a:extLst>
                      <a:ext uri="{FF2B5EF4-FFF2-40B4-BE49-F238E27FC236}">
                        <a16:creationId xmlns:a16="http://schemas.microsoft.com/office/drawing/2014/main" id="{1CC3180F-EF78-488A-AF8C-DC88D23D5A9F}"/>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9" name="矩形 58">
                    <a:extLst>
                      <a:ext uri="{FF2B5EF4-FFF2-40B4-BE49-F238E27FC236}">
                        <a16:creationId xmlns:a16="http://schemas.microsoft.com/office/drawing/2014/main" id="{B5D12761-7F3E-41AE-A717-230BD697D67E}"/>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0" name="矩形 59">
                    <a:extLst>
                      <a:ext uri="{FF2B5EF4-FFF2-40B4-BE49-F238E27FC236}">
                        <a16:creationId xmlns:a16="http://schemas.microsoft.com/office/drawing/2014/main" id="{78783B49-B9BB-4E23-91DB-C26C7F695832}"/>
                      </a:ext>
                    </a:extLst>
                  </p:cNvPr>
                  <p:cNvSpPr/>
                  <p:nvPr/>
                </p:nvSpPr>
                <p:spPr>
                  <a:xfrm>
                    <a:off x="1612900" y="3187700"/>
                    <a:ext cx="241300" cy="2413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8" name="群組 7">
                <a:extLst>
                  <a:ext uri="{FF2B5EF4-FFF2-40B4-BE49-F238E27FC236}">
                    <a16:creationId xmlns:a16="http://schemas.microsoft.com/office/drawing/2014/main" id="{AC4D4076-B430-44FD-803D-24AD501466A3}"/>
                  </a:ext>
                </a:extLst>
              </p:cNvPr>
              <p:cNvGrpSpPr/>
              <p:nvPr/>
            </p:nvGrpSpPr>
            <p:grpSpPr>
              <a:xfrm>
                <a:off x="889000" y="1574798"/>
                <a:ext cx="1930400" cy="927101"/>
                <a:chOff x="889000" y="2501899"/>
                <a:chExt cx="1930400" cy="927101"/>
              </a:xfrm>
              <a:grpFill/>
            </p:grpSpPr>
            <p:grpSp>
              <p:nvGrpSpPr>
                <p:cNvPr id="9" name="群組 8">
                  <a:extLst>
                    <a:ext uri="{FF2B5EF4-FFF2-40B4-BE49-F238E27FC236}">
                      <a16:creationId xmlns:a16="http://schemas.microsoft.com/office/drawing/2014/main" id="{74975B53-9B24-47C8-A3A0-77044CB1EBEA}"/>
                    </a:ext>
                  </a:extLst>
                </p:cNvPr>
                <p:cNvGrpSpPr/>
                <p:nvPr/>
              </p:nvGrpSpPr>
              <p:grpSpPr>
                <a:xfrm>
                  <a:off x="889000" y="3187700"/>
                  <a:ext cx="1930400" cy="241300"/>
                  <a:chOff x="889000" y="3187700"/>
                  <a:chExt cx="1930400" cy="241300"/>
                </a:xfrm>
                <a:grpFill/>
              </p:grpSpPr>
              <p:grpSp>
                <p:nvGrpSpPr>
                  <p:cNvPr id="45" name="群組 44">
                    <a:extLst>
                      <a:ext uri="{FF2B5EF4-FFF2-40B4-BE49-F238E27FC236}">
                        <a16:creationId xmlns:a16="http://schemas.microsoft.com/office/drawing/2014/main" id="{D9CDDDFE-448E-4A62-B7DC-9BE3615AE5EA}"/>
                      </a:ext>
                    </a:extLst>
                  </p:cNvPr>
                  <p:cNvGrpSpPr/>
                  <p:nvPr/>
                </p:nvGrpSpPr>
                <p:grpSpPr>
                  <a:xfrm>
                    <a:off x="889000" y="3187700"/>
                    <a:ext cx="965200" cy="241300"/>
                    <a:chOff x="889000" y="3187700"/>
                    <a:chExt cx="965200" cy="241300"/>
                  </a:xfrm>
                  <a:grpFill/>
                </p:grpSpPr>
                <p:sp>
                  <p:nvSpPr>
                    <p:cNvPr id="51" name="矩形 50">
                      <a:extLst>
                        <a:ext uri="{FF2B5EF4-FFF2-40B4-BE49-F238E27FC236}">
                          <a16:creationId xmlns:a16="http://schemas.microsoft.com/office/drawing/2014/main" id="{05F210B4-9612-4E0E-8DB3-ADA2BCB8876B}"/>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2" name="矩形 51">
                      <a:extLst>
                        <a:ext uri="{FF2B5EF4-FFF2-40B4-BE49-F238E27FC236}">
                          <a16:creationId xmlns:a16="http://schemas.microsoft.com/office/drawing/2014/main" id="{C1AE86F8-1093-4D0A-AAE3-E208BBA409FA}"/>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3" name="矩形 52">
                      <a:extLst>
                        <a:ext uri="{FF2B5EF4-FFF2-40B4-BE49-F238E27FC236}">
                          <a16:creationId xmlns:a16="http://schemas.microsoft.com/office/drawing/2014/main" id="{68147C40-A0A1-4250-AA7E-0B98E0157C91}"/>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4" name="矩形 53">
                      <a:extLst>
                        <a:ext uri="{FF2B5EF4-FFF2-40B4-BE49-F238E27FC236}">
                          <a16:creationId xmlns:a16="http://schemas.microsoft.com/office/drawing/2014/main" id="{138EEC83-AAD3-4C82-B21B-1DA17A87B6B3}"/>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46" name="群組 45">
                    <a:extLst>
                      <a:ext uri="{FF2B5EF4-FFF2-40B4-BE49-F238E27FC236}">
                        <a16:creationId xmlns:a16="http://schemas.microsoft.com/office/drawing/2014/main" id="{4D9190A4-67BE-4192-BC32-F1945615D01E}"/>
                      </a:ext>
                    </a:extLst>
                  </p:cNvPr>
                  <p:cNvGrpSpPr/>
                  <p:nvPr/>
                </p:nvGrpSpPr>
                <p:grpSpPr>
                  <a:xfrm>
                    <a:off x="1854200" y="3187700"/>
                    <a:ext cx="965200" cy="241300"/>
                    <a:chOff x="889000" y="3187700"/>
                    <a:chExt cx="965200" cy="241300"/>
                  </a:xfrm>
                  <a:grpFill/>
                </p:grpSpPr>
                <p:sp>
                  <p:nvSpPr>
                    <p:cNvPr id="47" name="矩形 46">
                      <a:extLst>
                        <a:ext uri="{FF2B5EF4-FFF2-40B4-BE49-F238E27FC236}">
                          <a16:creationId xmlns:a16="http://schemas.microsoft.com/office/drawing/2014/main" id="{CA619BAA-E4FC-4C9A-9570-2BF13071E307}"/>
                        </a:ext>
                      </a:extLst>
                    </p:cNvPr>
                    <p:cNvSpPr/>
                    <p:nvPr/>
                  </p:nvSpPr>
                  <p:spPr>
                    <a:xfrm>
                      <a:off x="889000" y="3187700"/>
                      <a:ext cx="241300" cy="2413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8" name="矩形 47">
                      <a:extLst>
                        <a:ext uri="{FF2B5EF4-FFF2-40B4-BE49-F238E27FC236}">
                          <a16:creationId xmlns:a16="http://schemas.microsoft.com/office/drawing/2014/main" id="{300176EF-7696-4BA2-8545-26654C5CF8D8}"/>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9" name="矩形 48">
                      <a:extLst>
                        <a:ext uri="{FF2B5EF4-FFF2-40B4-BE49-F238E27FC236}">
                          <a16:creationId xmlns:a16="http://schemas.microsoft.com/office/drawing/2014/main" id="{8617857E-47C7-4C79-A899-5E703F716FA0}"/>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0" name="矩形 49">
                      <a:extLst>
                        <a:ext uri="{FF2B5EF4-FFF2-40B4-BE49-F238E27FC236}">
                          <a16:creationId xmlns:a16="http://schemas.microsoft.com/office/drawing/2014/main" id="{AA542640-6EC8-4234-AB24-4DDB90F079E5}"/>
                        </a:ext>
                      </a:extLst>
                    </p:cNvPr>
                    <p:cNvSpPr/>
                    <p:nvPr/>
                  </p:nvSpPr>
                  <p:spPr>
                    <a:xfrm>
                      <a:off x="1612900" y="3187700"/>
                      <a:ext cx="241300" cy="2413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10" name="群組 9">
                  <a:extLst>
                    <a:ext uri="{FF2B5EF4-FFF2-40B4-BE49-F238E27FC236}">
                      <a16:creationId xmlns:a16="http://schemas.microsoft.com/office/drawing/2014/main" id="{AAC1BC18-0201-4A52-B5AA-B399393A4C5A}"/>
                    </a:ext>
                  </a:extLst>
                </p:cNvPr>
                <p:cNvGrpSpPr/>
                <p:nvPr/>
              </p:nvGrpSpPr>
              <p:grpSpPr>
                <a:xfrm>
                  <a:off x="889000" y="2501899"/>
                  <a:ext cx="1930400" cy="711200"/>
                  <a:chOff x="889000" y="2501899"/>
                  <a:chExt cx="1930400" cy="711200"/>
                </a:xfrm>
                <a:grpFill/>
              </p:grpSpPr>
              <p:grpSp>
                <p:nvGrpSpPr>
                  <p:cNvPr id="11" name="群組 10">
                    <a:extLst>
                      <a:ext uri="{FF2B5EF4-FFF2-40B4-BE49-F238E27FC236}">
                        <a16:creationId xmlns:a16="http://schemas.microsoft.com/office/drawing/2014/main" id="{9AF962A3-02F6-41F8-8C6F-46971B60209B}"/>
                      </a:ext>
                    </a:extLst>
                  </p:cNvPr>
                  <p:cNvGrpSpPr/>
                  <p:nvPr/>
                </p:nvGrpSpPr>
                <p:grpSpPr>
                  <a:xfrm>
                    <a:off x="889000" y="2971799"/>
                    <a:ext cx="1930400" cy="241300"/>
                    <a:chOff x="889000" y="3187700"/>
                    <a:chExt cx="1930400" cy="241300"/>
                  </a:xfrm>
                  <a:grpFill/>
                </p:grpSpPr>
                <p:grpSp>
                  <p:nvGrpSpPr>
                    <p:cNvPr id="35" name="群組 34">
                      <a:extLst>
                        <a:ext uri="{FF2B5EF4-FFF2-40B4-BE49-F238E27FC236}">
                          <a16:creationId xmlns:a16="http://schemas.microsoft.com/office/drawing/2014/main" id="{1BF595BB-4DC8-4DB5-99FA-C44271BF4D00}"/>
                        </a:ext>
                      </a:extLst>
                    </p:cNvPr>
                    <p:cNvGrpSpPr/>
                    <p:nvPr/>
                  </p:nvGrpSpPr>
                  <p:grpSpPr>
                    <a:xfrm>
                      <a:off x="889000" y="3187700"/>
                      <a:ext cx="965200" cy="241300"/>
                      <a:chOff x="889000" y="3187700"/>
                      <a:chExt cx="965200" cy="241300"/>
                    </a:xfrm>
                    <a:grpFill/>
                  </p:grpSpPr>
                  <p:sp>
                    <p:nvSpPr>
                      <p:cNvPr id="41" name="矩形 40">
                        <a:extLst>
                          <a:ext uri="{FF2B5EF4-FFF2-40B4-BE49-F238E27FC236}">
                            <a16:creationId xmlns:a16="http://schemas.microsoft.com/office/drawing/2014/main" id="{37A01B14-7F25-4DD9-A94F-26EDFC2BE23D}"/>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2" name="矩形 41">
                        <a:extLst>
                          <a:ext uri="{FF2B5EF4-FFF2-40B4-BE49-F238E27FC236}">
                            <a16:creationId xmlns:a16="http://schemas.microsoft.com/office/drawing/2014/main" id="{554BBC5A-7E66-4E39-83C8-FCE9DCB7F4C5}"/>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3" name="矩形 42">
                        <a:extLst>
                          <a:ext uri="{FF2B5EF4-FFF2-40B4-BE49-F238E27FC236}">
                            <a16:creationId xmlns:a16="http://schemas.microsoft.com/office/drawing/2014/main" id="{07265696-49D7-4D4E-8673-8F0CB524BDC3}"/>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4" name="矩形 43">
                        <a:extLst>
                          <a:ext uri="{FF2B5EF4-FFF2-40B4-BE49-F238E27FC236}">
                            <a16:creationId xmlns:a16="http://schemas.microsoft.com/office/drawing/2014/main" id="{7DAA2DBF-727B-4085-BF21-455AE55F1895}"/>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36" name="群組 35">
                      <a:extLst>
                        <a:ext uri="{FF2B5EF4-FFF2-40B4-BE49-F238E27FC236}">
                          <a16:creationId xmlns:a16="http://schemas.microsoft.com/office/drawing/2014/main" id="{C19E61A8-0B41-446C-9099-C43BBB035AB0}"/>
                        </a:ext>
                      </a:extLst>
                    </p:cNvPr>
                    <p:cNvGrpSpPr/>
                    <p:nvPr/>
                  </p:nvGrpSpPr>
                  <p:grpSpPr>
                    <a:xfrm>
                      <a:off x="1854200" y="3187700"/>
                      <a:ext cx="965200" cy="241300"/>
                      <a:chOff x="889000" y="3187700"/>
                      <a:chExt cx="965200" cy="241300"/>
                    </a:xfrm>
                    <a:grpFill/>
                  </p:grpSpPr>
                  <p:sp>
                    <p:nvSpPr>
                      <p:cNvPr id="37" name="矩形 36">
                        <a:extLst>
                          <a:ext uri="{FF2B5EF4-FFF2-40B4-BE49-F238E27FC236}">
                            <a16:creationId xmlns:a16="http://schemas.microsoft.com/office/drawing/2014/main" id="{2D26FA03-45F8-4C02-AB6B-CB645847C425}"/>
                          </a:ext>
                        </a:extLst>
                      </p:cNvPr>
                      <p:cNvSpPr/>
                      <p:nvPr/>
                    </p:nvSpPr>
                    <p:spPr>
                      <a:xfrm>
                        <a:off x="889000" y="3187700"/>
                        <a:ext cx="241300" cy="2413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 name="矩形 37">
                        <a:extLst>
                          <a:ext uri="{FF2B5EF4-FFF2-40B4-BE49-F238E27FC236}">
                            <a16:creationId xmlns:a16="http://schemas.microsoft.com/office/drawing/2014/main" id="{4A89B603-10BD-4AC8-95BD-5BFF2B33CBC9}"/>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9" name="矩形 38">
                        <a:extLst>
                          <a:ext uri="{FF2B5EF4-FFF2-40B4-BE49-F238E27FC236}">
                            <a16:creationId xmlns:a16="http://schemas.microsoft.com/office/drawing/2014/main" id="{5D62516F-C037-4D66-BF76-AB06BB9E364B}"/>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0" name="矩形 39">
                        <a:extLst>
                          <a:ext uri="{FF2B5EF4-FFF2-40B4-BE49-F238E27FC236}">
                            <a16:creationId xmlns:a16="http://schemas.microsoft.com/office/drawing/2014/main" id="{AD0418EB-28A0-4CFD-B987-8B3C57004D16}"/>
                          </a:ext>
                        </a:extLst>
                      </p:cNvPr>
                      <p:cNvSpPr/>
                      <p:nvPr/>
                    </p:nvSpPr>
                    <p:spPr>
                      <a:xfrm>
                        <a:off x="1612900" y="3187700"/>
                        <a:ext cx="241300" cy="2413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12" name="群組 11">
                    <a:extLst>
                      <a:ext uri="{FF2B5EF4-FFF2-40B4-BE49-F238E27FC236}">
                        <a16:creationId xmlns:a16="http://schemas.microsoft.com/office/drawing/2014/main" id="{7B0A3769-3578-4AC9-980F-BDCB65C65344}"/>
                      </a:ext>
                    </a:extLst>
                  </p:cNvPr>
                  <p:cNvGrpSpPr/>
                  <p:nvPr/>
                </p:nvGrpSpPr>
                <p:grpSpPr>
                  <a:xfrm>
                    <a:off x="889000" y="2501899"/>
                    <a:ext cx="1930400" cy="482600"/>
                    <a:chOff x="889000" y="2501899"/>
                    <a:chExt cx="1930400" cy="482600"/>
                  </a:xfrm>
                  <a:grpFill/>
                </p:grpSpPr>
                <p:grpSp>
                  <p:nvGrpSpPr>
                    <p:cNvPr id="13" name="群組 12">
                      <a:extLst>
                        <a:ext uri="{FF2B5EF4-FFF2-40B4-BE49-F238E27FC236}">
                          <a16:creationId xmlns:a16="http://schemas.microsoft.com/office/drawing/2014/main" id="{1C24F708-CBA5-4681-9114-0A20EF3FFF20}"/>
                        </a:ext>
                      </a:extLst>
                    </p:cNvPr>
                    <p:cNvGrpSpPr/>
                    <p:nvPr/>
                  </p:nvGrpSpPr>
                  <p:grpSpPr>
                    <a:xfrm>
                      <a:off x="889000" y="2743199"/>
                      <a:ext cx="1930400" cy="241300"/>
                      <a:chOff x="889000" y="3187700"/>
                      <a:chExt cx="1930400" cy="241300"/>
                    </a:xfrm>
                    <a:grpFill/>
                  </p:grpSpPr>
                  <p:grpSp>
                    <p:nvGrpSpPr>
                      <p:cNvPr id="25" name="群組 24">
                        <a:extLst>
                          <a:ext uri="{FF2B5EF4-FFF2-40B4-BE49-F238E27FC236}">
                            <a16:creationId xmlns:a16="http://schemas.microsoft.com/office/drawing/2014/main" id="{54B32524-CE2D-4C5E-9DED-4C95F2870C01}"/>
                          </a:ext>
                        </a:extLst>
                      </p:cNvPr>
                      <p:cNvGrpSpPr/>
                      <p:nvPr/>
                    </p:nvGrpSpPr>
                    <p:grpSpPr>
                      <a:xfrm>
                        <a:off x="889000" y="3187700"/>
                        <a:ext cx="965200" cy="241300"/>
                        <a:chOff x="889000" y="3187700"/>
                        <a:chExt cx="965200" cy="241300"/>
                      </a:xfrm>
                      <a:grpFill/>
                    </p:grpSpPr>
                    <p:sp>
                      <p:nvSpPr>
                        <p:cNvPr id="31" name="矩形 30">
                          <a:extLst>
                            <a:ext uri="{FF2B5EF4-FFF2-40B4-BE49-F238E27FC236}">
                              <a16:creationId xmlns:a16="http://schemas.microsoft.com/office/drawing/2014/main" id="{5CABD3CD-D483-44CD-88BE-5BF273B5E102}"/>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2" name="矩形 31">
                          <a:extLst>
                            <a:ext uri="{FF2B5EF4-FFF2-40B4-BE49-F238E27FC236}">
                              <a16:creationId xmlns:a16="http://schemas.microsoft.com/office/drawing/2014/main" id="{8E394F81-E0C0-410F-886B-8E46F07C7571}"/>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 name="矩形 32">
                          <a:extLst>
                            <a:ext uri="{FF2B5EF4-FFF2-40B4-BE49-F238E27FC236}">
                              <a16:creationId xmlns:a16="http://schemas.microsoft.com/office/drawing/2014/main" id="{9B11E0AA-7D79-40F0-A0E0-C5904AE2DA8E}"/>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 name="矩形 33">
                          <a:extLst>
                            <a:ext uri="{FF2B5EF4-FFF2-40B4-BE49-F238E27FC236}">
                              <a16:creationId xmlns:a16="http://schemas.microsoft.com/office/drawing/2014/main" id="{DCB9CD1F-1834-40DE-8B6C-525BA06F7BF4}"/>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26" name="群組 25">
                        <a:extLst>
                          <a:ext uri="{FF2B5EF4-FFF2-40B4-BE49-F238E27FC236}">
                            <a16:creationId xmlns:a16="http://schemas.microsoft.com/office/drawing/2014/main" id="{5B3CE4F5-4D53-4DFD-8D81-64A64DD00293}"/>
                          </a:ext>
                        </a:extLst>
                      </p:cNvPr>
                      <p:cNvGrpSpPr/>
                      <p:nvPr/>
                    </p:nvGrpSpPr>
                    <p:grpSpPr>
                      <a:xfrm>
                        <a:off x="1854200" y="3187700"/>
                        <a:ext cx="965200" cy="241300"/>
                        <a:chOff x="889000" y="3187700"/>
                        <a:chExt cx="965200" cy="241300"/>
                      </a:xfrm>
                      <a:grpFill/>
                    </p:grpSpPr>
                    <p:sp>
                      <p:nvSpPr>
                        <p:cNvPr id="27" name="矩形 26">
                          <a:extLst>
                            <a:ext uri="{FF2B5EF4-FFF2-40B4-BE49-F238E27FC236}">
                              <a16:creationId xmlns:a16="http://schemas.microsoft.com/office/drawing/2014/main" id="{E4A82492-430C-4642-9FCD-682AB003B9F0}"/>
                            </a:ext>
                          </a:extLst>
                        </p:cNvPr>
                        <p:cNvSpPr/>
                        <p:nvPr/>
                      </p:nvSpPr>
                      <p:spPr>
                        <a:xfrm>
                          <a:off x="889000" y="3187700"/>
                          <a:ext cx="241300" cy="2413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矩形 27">
                          <a:extLst>
                            <a:ext uri="{FF2B5EF4-FFF2-40B4-BE49-F238E27FC236}">
                              <a16:creationId xmlns:a16="http://schemas.microsoft.com/office/drawing/2014/main" id="{673DA65C-9851-4C52-B70C-9B4756AAD6C1}"/>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矩形 28">
                          <a:extLst>
                            <a:ext uri="{FF2B5EF4-FFF2-40B4-BE49-F238E27FC236}">
                              <a16:creationId xmlns:a16="http://schemas.microsoft.com/office/drawing/2014/main" id="{B081CA66-77EF-428D-9F4F-E57DF5667B2A}"/>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 name="矩形 29">
                          <a:extLst>
                            <a:ext uri="{FF2B5EF4-FFF2-40B4-BE49-F238E27FC236}">
                              <a16:creationId xmlns:a16="http://schemas.microsoft.com/office/drawing/2014/main" id="{9A1ED90C-91A1-4C2D-A768-FFE9A8F3B05C}"/>
                            </a:ext>
                          </a:extLst>
                        </p:cNvPr>
                        <p:cNvSpPr/>
                        <p:nvPr/>
                      </p:nvSpPr>
                      <p:spPr>
                        <a:xfrm>
                          <a:off x="1612900" y="3187700"/>
                          <a:ext cx="241300" cy="2413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14" name="群組 13">
                      <a:extLst>
                        <a:ext uri="{FF2B5EF4-FFF2-40B4-BE49-F238E27FC236}">
                          <a16:creationId xmlns:a16="http://schemas.microsoft.com/office/drawing/2014/main" id="{1D2D8AC5-4CDB-4511-BF7D-0DF3076F8DF3}"/>
                        </a:ext>
                      </a:extLst>
                    </p:cNvPr>
                    <p:cNvGrpSpPr/>
                    <p:nvPr/>
                  </p:nvGrpSpPr>
                  <p:grpSpPr>
                    <a:xfrm>
                      <a:off x="889000" y="2501899"/>
                      <a:ext cx="1930400" cy="241300"/>
                      <a:chOff x="889000" y="3187700"/>
                      <a:chExt cx="1930400" cy="241300"/>
                    </a:xfrm>
                    <a:grpFill/>
                  </p:grpSpPr>
                  <p:grpSp>
                    <p:nvGrpSpPr>
                      <p:cNvPr id="15" name="群組 14">
                        <a:extLst>
                          <a:ext uri="{FF2B5EF4-FFF2-40B4-BE49-F238E27FC236}">
                            <a16:creationId xmlns:a16="http://schemas.microsoft.com/office/drawing/2014/main" id="{2D7775EF-BC46-4D3B-9B0E-09CDAF321DE4}"/>
                          </a:ext>
                        </a:extLst>
                      </p:cNvPr>
                      <p:cNvGrpSpPr/>
                      <p:nvPr/>
                    </p:nvGrpSpPr>
                    <p:grpSpPr>
                      <a:xfrm>
                        <a:off x="889000" y="3187700"/>
                        <a:ext cx="965200" cy="241300"/>
                        <a:chOff x="889000" y="3187700"/>
                        <a:chExt cx="965200" cy="241300"/>
                      </a:xfrm>
                      <a:grpFill/>
                    </p:grpSpPr>
                    <p:sp>
                      <p:nvSpPr>
                        <p:cNvPr id="21" name="矩形 20">
                          <a:extLst>
                            <a:ext uri="{FF2B5EF4-FFF2-40B4-BE49-F238E27FC236}">
                              <a16:creationId xmlns:a16="http://schemas.microsoft.com/office/drawing/2014/main" id="{F9DCCB99-C8BB-4C2B-96FE-620D2C6AA663}"/>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矩形 21">
                          <a:extLst>
                            <a:ext uri="{FF2B5EF4-FFF2-40B4-BE49-F238E27FC236}">
                              <a16:creationId xmlns:a16="http://schemas.microsoft.com/office/drawing/2014/main" id="{366999FF-D283-44EC-B7D6-9A892BDA7B39}"/>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矩形 22">
                          <a:extLst>
                            <a:ext uri="{FF2B5EF4-FFF2-40B4-BE49-F238E27FC236}">
                              <a16:creationId xmlns:a16="http://schemas.microsoft.com/office/drawing/2014/main" id="{C29C8009-3A64-418D-8CA4-B031626935C5}"/>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矩形 23">
                          <a:extLst>
                            <a:ext uri="{FF2B5EF4-FFF2-40B4-BE49-F238E27FC236}">
                              <a16:creationId xmlns:a16="http://schemas.microsoft.com/office/drawing/2014/main" id="{694176F5-755C-44E5-9AAD-D3793713309A}"/>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6" name="群組 15">
                        <a:extLst>
                          <a:ext uri="{FF2B5EF4-FFF2-40B4-BE49-F238E27FC236}">
                            <a16:creationId xmlns:a16="http://schemas.microsoft.com/office/drawing/2014/main" id="{C8A00730-7E66-460C-8E01-AF2D2D4D6ACA}"/>
                          </a:ext>
                        </a:extLst>
                      </p:cNvPr>
                      <p:cNvGrpSpPr/>
                      <p:nvPr/>
                    </p:nvGrpSpPr>
                    <p:grpSpPr>
                      <a:xfrm>
                        <a:off x="1854200" y="3187700"/>
                        <a:ext cx="965200" cy="241300"/>
                        <a:chOff x="889000" y="3187700"/>
                        <a:chExt cx="965200" cy="241300"/>
                      </a:xfrm>
                      <a:grpFill/>
                    </p:grpSpPr>
                    <p:sp>
                      <p:nvSpPr>
                        <p:cNvPr id="17" name="矩形 16">
                          <a:extLst>
                            <a:ext uri="{FF2B5EF4-FFF2-40B4-BE49-F238E27FC236}">
                              <a16:creationId xmlns:a16="http://schemas.microsoft.com/office/drawing/2014/main" id="{FE5463F1-EEFB-49D1-B294-B5ADCE0E579C}"/>
                            </a:ext>
                          </a:extLst>
                        </p:cNvPr>
                        <p:cNvSpPr/>
                        <p:nvPr/>
                      </p:nvSpPr>
                      <p:spPr>
                        <a:xfrm>
                          <a:off x="889000" y="3187700"/>
                          <a:ext cx="241300" cy="2413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矩形 17">
                          <a:extLst>
                            <a:ext uri="{FF2B5EF4-FFF2-40B4-BE49-F238E27FC236}">
                              <a16:creationId xmlns:a16="http://schemas.microsoft.com/office/drawing/2014/main" id="{DD23F945-5BC6-4CAA-9A7E-8215D9B00377}"/>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矩形 18">
                          <a:extLst>
                            <a:ext uri="{FF2B5EF4-FFF2-40B4-BE49-F238E27FC236}">
                              <a16:creationId xmlns:a16="http://schemas.microsoft.com/office/drawing/2014/main" id="{E72ECED3-7A9E-4865-AF5A-F0792DC1BC36}"/>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矩形 19">
                          <a:extLst>
                            <a:ext uri="{FF2B5EF4-FFF2-40B4-BE49-F238E27FC236}">
                              <a16:creationId xmlns:a16="http://schemas.microsoft.com/office/drawing/2014/main" id="{D07A59F6-3987-4096-A3E7-6B1DBC9E288F}"/>
                            </a:ext>
                          </a:extLst>
                        </p:cNvPr>
                        <p:cNvSpPr/>
                        <p:nvPr/>
                      </p:nvSpPr>
                      <p:spPr>
                        <a:xfrm>
                          <a:off x="1612900" y="3187700"/>
                          <a:ext cx="241300" cy="2413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grpSp>
          </p:grpSp>
        </p:grpSp>
      </p:grpSp>
      <mc:AlternateContent xmlns:mc="http://schemas.openxmlformats.org/markup-compatibility/2006">
        <mc:Choice xmlns:a14="http://schemas.microsoft.com/office/drawing/2010/main" Requires="a14">
          <p:sp>
            <p:nvSpPr>
              <p:cNvPr id="314" name="文字方塊 313">
                <a:extLst>
                  <a:ext uri="{FF2B5EF4-FFF2-40B4-BE49-F238E27FC236}">
                    <a16:creationId xmlns:a16="http://schemas.microsoft.com/office/drawing/2014/main" id="{B3527611-F502-4774-83B0-A6135F5B2C94}"/>
                  </a:ext>
                </a:extLst>
              </p:cNvPr>
              <p:cNvSpPr txBox="1"/>
              <p:nvPr/>
            </p:nvSpPr>
            <p:spPr>
              <a:xfrm>
                <a:off x="1759142" y="5040176"/>
                <a:ext cx="571498" cy="523220"/>
              </a:xfrm>
              <a:prstGeom prst="rect">
                <a:avLst/>
              </a:prstGeom>
              <a:noFill/>
            </p:spPr>
            <p:txBody>
              <a:bodyPr wrap="square">
                <a:spAutoFit/>
              </a:bodyPr>
              <a:lstStyle/>
              <a:p>
                <a14:m>
                  <m:oMath xmlns:m="http://schemas.openxmlformats.org/officeDocument/2006/math">
                    <m:sSub>
                      <m:sSubPr>
                        <m:ctrlPr>
                          <a:rPr lang="en-US" altLang="zh-TW" sz="2800" b="1" i="1" smtClean="0">
                            <a:solidFill>
                              <a:srgbClr val="FF0000"/>
                            </a:solidFill>
                            <a:latin typeface="Cambria Math" panose="02040503050406030204" pitchFamily="18" charset="0"/>
                          </a:rPr>
                        </m:ctrlPr>
                      </m:sSubPr>
                      <m:e>
                        <m:r>
                          <a:rPr lang="en-US" altLang="zh-TW" sz="2800" b="1" i="1" smtClean="0">
                            <a:solidFill>
                              <a:srgbClr val="FF0000"/>
                            </a:solidFill>
                            <a:latin typeface="Cambria Math" panose="02040503050406030204" pitchFamily="18" charset="0"/>
                          </a:rPr>
                          <m:t>𝒛</m:t>
                        </m:r>
                      </m:e>
                      <m:sub>
                        <m:r>
                          <a:rPr lang="en-US" altLang="zh-TW" sz="2800" b="1" i="1" smtClean="0">
                            <a:solidFill>
                              <a:srgbClr val="FF0000"/>
                            </a:solidFill>
                            <a:latin typeface="Cambria Math" panose="02040503050406030204" pitchFamily="18" charset="0"/>
                          </a:rPr>
                          <m:t>𝒊</m:t>
                        </m:r>
                      </m:sub>
                    </m:sSub>
                  </m:oMath>
                </a14:m>
                <a:r>
                  <a:rPr lang="zh-TW" altLang="en-US" sz="2800" b="1">
                    <a:solidFill>
                      <a:srgbClr val="FF0000"/>
                    </a:solidFill>
                  </a:rPr>
                  <a:t> </a:t>
                </a:r>
              </a:p>
            </p:txBody>
          </p:sp>
        </mc:Choice>
        <mc:Fallback>
          <p:sp>
            <p:nvSpPr>
              <p:cNvPr id="314" name="文字方塊 313">
                <a:extLst>
                  <a:ext uri="{FF2B5EF4-FFF2-40B4-BE49-F238E27FC236}">
                    <a16:creationId xmlns:a16="http://schemas.microsoft.com/office/drawing/2014/main" id="{B3527611-F502-4774-83B0-A6135F5B2C94}"/>
                  </a:ext>
                </a:extLst>
              </p:cNvPr>
              <p:cNvSpPr txBox="1">
                <a:spLocks noRot="1" noChangeAspect="1" noMove="1" noResize="1" noEditPoints="1" noAdjustHandles="1" noChangeArrowheads="1" noChangeShapeType="1" noTextEdit="1"/>
              </p:cNvSpPr>
              <p:nvPr/>
            </p:nvSpPr>
            <p:spPr>
              <a:xfrm>
                <a:off x="1759142" y="5040176"/>
                <a:ext cx="571498" cy="523220"/>
              </a:xfrm>
              <a:prstGeom prst="rect">
                <a:avLst/>
              </a:prstGeom>
              <a:blipFill>
                <a:blip r:embed="rId3"/>
                <a:stretch>
                  <a:fillRect/>
                </a:stretch>
              </a:blipFill>
            </p:spPr>
            <p:txBody>
              <a:bodyPr/>
              <a:lstStyle/>
              <a:p>
                <a:r>
                  <a:rPr lang="zh-TW" altLang="en-US">
                    <a:noFill/>
                  </a:rPr>
                  <a:t> </a:t>
                </a:r>
              </a:p>
            </p:txBody>
          </p:sp>
        </mc:Fallback>
      </mc:AlternateContent>
      <p:grpSp>
        <p:nvGrpSpPr>
          <p:cNvPr id="315" name="群組 314">
            <a:extLst>
              <a:ext uri="{FF2B5EF4-FFF2-40B4-BE49-F238E27FC236}">
                <a16:creationId xmlns:a16="http://schemas.microsoft.com/office/drawing/2014/main" id="{CAB8AB12-DEA4-4621-AD25-209D1EF14AD0}"/>
              </a:ext>
            </a:extLst>
          </p:cNvPr>
          <p:cNvGrpSpPr/>
          <p:nvPr/>
        </p:nvGrpSpPr>
        <p:grpSpPr>
          <a:xfrm>
            <a:off x="8646236" y="1924048"/>
            <a:ext cx="1930400" cy="3009904"/>
            <a:chOff x="6731002" y="3225799"/>
            <a:chExt cx="1930400" cy="3009904"/>
          </a:xfrm>
          <a:solidFill>
            <a:schemeClr val="accent4">
              <a:lumMod val="40000"/>
              <a:lumOff val="60000"/>
            </a:schemeClr>
          </a:solidFill>
        </p:grpSpPr>
        <p:grpSp>
          <p:nvGrpSpPr>
            <p:cNvPr id="316" name="群組 315">
              <a:extLst>
                <a:ext uri="{FF2B5EF4-FFF2-40B4-BE49-F238E27FC236}">
                  <a16:creationId xmlns:a16="http://schemas.microsoft.com/office/drawing/2014/main" id="{FDDF22E0-AAFE-4A5A-AB97-EF5B47854BEB}"/>
                </a:ext>
              </a:extLst>
            </p:cNvPr>
            <p:cNvGrpSpPr/>
            <p:nvPr/>
          </p:nvGrpSpPr>
          <p:grpSpPr>
            <a:xfrm>
              <a:off x="6731002" y="3225799"/>
              <a:ext cx="1930400" cy="1854202"/>
              <a:chOff x="889000" y="1574798"/>
              <a:chExt cx="1930400" cy="1854202"/>
            </a:xfrm>
            <a:grpFill/>
          </p:grpSpPr>
          <p:grpSp>
            <p:nvGrpSpPr>
              <p:cNvPr id="376" name="群組 375">
                <a:extLst>
                  <a:ext uri="{FF2B5EF4-FFF2-40B4-BE49-F238E27FC236}">
                    <a16:creationId xmlns:a16="http://schemas.microsoft.com/office/drawing/2014/main" id="{9EA081FA-98BC-4951-9F04-46D6E808627C}"/>
                  </a:ext>
                </a:extLst>
              </p:cNvPr>
              <p:cNvGrpSpPr/>
              <p:nvPr/>
            </p:nvGrpSpPr>
            <p:grpSpPr>
              <a:xfrm>
                <a:off x="889000" y="2501899"/>
                <a:ext cx="1930400" cy="927101"/>
                <a:chOff x="889000" y="2501899"/>
                <a:chExt cx="1930400" cy="927101"/>
              </a:xfrm>
              <a:grpFill/>
            </p:grpSpPr>
            <p:grpSp>
              <p:nvGrpSpPr>
                <p:cNvPr id="424" name="群組 423">
                  <a:extLst>
                    <a:ext uri="{FF2B5EF4-FFF2-40B4-BE49-F238E27FC236}">
                      <a16:creationId xmlns:a16="http://schemas.microsoft.com/office/drawing/2014/main" id="{5EEE1A67-6E8D-4C21-9D1A-FC404EB3EE34}"/>
                    </a:ext>
                  </a:extLst>
                </p:cNvPr>
                <p:cNvGrpSpPr/>
                <p:nvPr/>
              </p:nvGrpSpPr>
              <p:grpSpPr>
                <a:xfrm>
                  <a:off x="889000" y="3187700"/>
                  <a:ext cx="1930400" cy="241300"/>
                  <a:chOff x="889000" y="3187700"/>
                  <a:chExt cx="1930400" cy="241300"/>
                </a:xfrm>
                <a:grpFill/>
              </p:grpSpPr>
              <p:grpSp>
                <p:nvGrpSpPr>
                  <p:cNvPr id="460" name="群組 459">
                    <a:extLst>
                      <a:ext uri="{FF2B5EF4-FFF2-40B4-BE49-F238E27FC236}">
                        <a16:creationId xmlns:a16="http://schemas.microsoft.com/office/drawing/2014/main" id="{08DE57E7-7CF3-4F68-BD2D-143FCCBA32AA}"/>
                      </a:ext>
                    </a:extLst>
                  </p:cNvPr>
                  <p:cNvGrpSpPr/>
                  <p:nvPr/>
                </p:nvGrpSpPr>
                <p:grpSpPr>
                  <a:xfrm>
                    <a:off x="889000" y="3187700"/>
                    <a:ext cx="965200" cy="241300"/>
                    <a:chOff x="889000" y="3187700"/>
                    <a:chExt cx="965200" cy="241300"/>
                  </a:xfrm>
                  <a:grpFill/>
                </p:grpSpPr>
                <p:sp>
                  <p:nvSpPr>
                    <p:cNvPr id="466" name="矩形 465">
                      <a:extLst>
                        <a:ext uri="{FF2B5EF4-FFF2-40B4-BE49-F238E27FC236}">
                          <a16:creationId xmlns:a16="http://schemas.microsoft.com/office/drawing/2014/main" id="{2AE92B1B-A604-456E-9B6F-8348281BA332}"/>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67" name="矩形 466">
                      <a:extLst>
                        <a:ext uri="{FF2B5EF4-FFF2-40B4-BE49-F238E27FC236}">
                          <a16:creationId xmlns:a16="http://schemas.microsoft.com/office/drawing/2014/main" id="{3201E884-51D3-4698-B20D-2EB464467922}"/>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68" name="矩形 467">
                      <a:extLst>
                        <a:ext uri="{FF2B5EF4-FFF2-40B4-BE49-F238E27FC236}">
                          <a16:creationId xmlns:a16="http://schemas.microsoft.com/office/drawing/2014/main" id="{11347F9F-438D-44C5-A84F-38BD86184372}"/>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69" name="矩形 468">
                      <a:extLst>
                        <a:ext uri="{FF2B5EF4-FFF2-40B4-BE49-F238E27FC236}">
                          <a16:creationId xmlns:a16="http://schemas.microsoft.com/office/drawing/2014/main" id="{CF2C43BC-F744-4E94-8FE5-2F81131EB938}"/>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461" name="群組 460">
                    <a:extLst>
                      <a:ext uri="{FF2B5EF4-FFF2-40B4-BE49-F238E27FC236}">
                        <a16:creationId xmlns:a16="http://schemas.microsoft.com/office/drawing/2014/main" id="{D093F245-C186-4F31-944E-362EC8BCCD9E}"/>
                      </a:ext>
                    </a:extLst>
                  </p:cNvPr>
                  <p:cNvGrpSpPr/>
                  <p:nvPr/>
                </p:nvGrpSpPr>
                <p:grpSpPr>
                  <a:xfrm>
                    <a:off x="1854200" y="3187700"/>
                    <a:ext cx="965200" cy="241300"/>
                    <a:chOff x="889000" y="3187700"/>
                    <a:chExt cx="965200" cy="241300"/>
                  </a:xfrm>
                  <a:grpFill/>
                </p:grpSpPr>
                <p:sp>
                  <p:nvSpPr>
                    <p:cNvPr id="462" name="矩形 461">
                      <a:extLst>
                        <a:ext uri="{FF2B5EF4-FFF2-40B4-BE49-F238E27FC236}">
                          <a16:creationId xmlns:a16="http://schemas.microsoft.com/office/drawing/2014/main" id="{D97FDAB9-5063-400A-BA89-E8E1B21F0877}"/>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63" name="矩形 462">
                      <a:extLst>
                        <a:ext uri="{FF2B5EF4-FFF2-40B4-BE49-F238E27FC236}">
                          <a16:creationId xmlns:a16="http://schemas.microsoft.com/office/drawing/2014/main" id="{69FC4D92-368E-485F-9FE3-5B0C189E1C0C}"/>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64" name="矩形 463">
                      <a:extLst>
                        <a:ext uri="{FF2B5EF4-FFF2-40B4-BE49-F238E27FC236}">
                          <a16:creationId xmlns:a16="http://schemas.microsoft.com/office/drawing/2014/main" id="{3FA9CF86-7E2C-4F1D-A396-F3EC35046BC1}"/>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65" name="矩形 464">
                      <a:extLst>
                        <a:ext uri="{FF2B5EF4-FFF2-40B4-BE49-F238E27FC236}">
                          <a16:creationId xmlns:a16="http://schemas.microsoft.com/office/drawing/2014/main" id="{E127F3D4-288D-46B9-9BEE-D022E3C09324}"/>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425" name="群組 424">
                  <a:extLst>
                    <a:ext uri="{FF2B5EF4-FFF2-40B4-BE49-F238E27FC236}">
                      <a16:creationId xmlns:a16="http://schemas.microsoft.com/office/drawing/2014/main" id="{F32891B4-151C-4D6E-8A28-D6AC4737BF4A}"/>
                    </a:ext>
                  </a:extLst>
                </p:cNvPr>
                <p:cNvGrpSpPr/>
                <p:nvPr/>
              </p:nvGrpSpPr>
              <p:grpSpPr>
                <a:xfrm>
                  <a:off x="889000" y="2501899"/>
                  <a:ext cx="1930400" cy="711200"/>
                  <a:chOff x="889000" y="2501899"/>
                  <a:chExt cx="1930400" cy="711200"/>
                </a:xfrm>
                <a:grpFill/>
              </p:grpSpPr>
              <p:grpSp>
                <p:nvGrpSpPr>
                  <p:cNvPr id="426" name="群組 425">
                    <a:extLst>
                      <a:ext uri="{FF2B5EF4-FFF2-40B4-BE49-F238E27FC236}">
                        <a16:creationId xmlns:a16="http://schemas.microsoft.com/office/drawing/2014/main" id="{51D56DE7-779A-4A2A-B259-166CEC967D37}"/>
                      </a:ext>
                    </a:extLst>
                  </p:cNvPr>
                  <p:cNvGrpSpPr/>
                  <p:nvPr/>
                </p:nvGrpSpPr>
                <p:grpSpPr>
                  <a:xfrm>
                    <a:off x="889000" y="2971799"/>
                    <a:ext cx="1930400" cy="241300"/>
                    <a:chOff x="889000" y="3187700"/>
                    <a:chExt cx="1930400" cy="241300"/>
                  </a:xfrm>
                  <a:grpFill/>
                </p:grpSpPr>
                <p:grpSp>
                  <p:nvGrpSpPr>
                    <p:cNvPr id="450" name="群組 449">
                      <a:extLst>
                        <a:ext uri="{FF2B5EF4-FFF2-40B4-BE49-F238E27FC236}">
                          <a16:creationId xmlns:a16="http://schemas.microsoft.com/office/drawing/2014/main" id="{084287A1-2369-4354-97E9-9BB41AEDB4A2}"/>
                        </a:ext>
                      </a:extLst>
                    </p:cNvPr>
                    <p:cNvGrpSpPr/>
                    <p:nvPr/>
                  </p:nvGrpSpPr>
                  <p:grpSpPr>
                    <a:xfrm>
                      <a:off x="889000" y="3187700"/>
                      <a:ext cx="965200" cy="241300"/>
                      <a:chOff x="889000" y="3187700"/>
                      <a:chExt cx="965200" cy="241300"/>
                    </a:xfrm>
                    <a:grpFill/>
                  </p:grpSpPr>
                  <p:sp>
                    <p:nvSpPr>
                      <p:cNvPr id="456" name="矩形 455">
                        <a:extLst>
                          <a:ext uri="{FF2B5EF4-FFF2-40B4-BE49-F238E27FC236}">
                            <a16:creationId xmlns:a16="http://schemas.microsoft.com/office/drawing/2014/main" id="{F66D018B-54F7-4FDD-81A5-28FC1274DD30}"/>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57" name="矩形 456">
                        <a:extLst>
                          <a:ext uri="{FF2B5EF4-FFF2-40B4-BE49-F238E27FC236}">
                            <a16:creationId xmlns:a16="http://schemas.microsoft.com/office/drawing/2014/main" id="{4AE69749-EE9C-479E-8E69-120816BAEA7B}"/>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58" name="矩形 457">
                        <a:extLst>
                          <a:ext uri="{FF2B5EF4-FFF2-40B4-BE49-F238E27FC236}">
                            <a16:creationId xmlns:a16="http://schemas.microsoft.com/office/drawing/2014/main" id="{A5B0F395-89D5-474E-A392-0CD242A74604}"/>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59" name="矩形 458">
                        <a:extLst>
                          <a:ext uri="{FF2B5EF4-FFF2-40B4-BE49-F238E27FC236}">
                            <a16:creationId xmlns:a16="http://schemas.microsoft.com/office/drawing/2014/main" id="{BFA47273-9224-440E-959C-D3650F7130A3}"/>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451" name="群組 450">
                      <a:extLst>
                        <a:ext uri="{FF2B5EF4-FFF2-40B4-BE49-F238E27FC236}">
                          <a16:creationId xmlns:a16="http://schemas.microsoft.com/office/drawing/2014/main" id="{A8F4F00C-D9A1-4FB6-98FA-4AD309E8C583}"/>
                        </a:ext>
                      </a:extLst>
                    </p:cNvPr>
                    <p:cNvGrpSpPr/>
                    <p:nvPr/>
                  </p:nvGrpSpPr>
                  <p:grpSpPr>
                    <a:xfrm>
                      <a:off x="1854200" y="3187700"/>
                      <a:ext cx="965200" cy="241300"/>
                      <a:chOff x="889000" y="3187700"/>
                      <a:chExt cx="965200" cy="241300"/>
                    </a:xfrm>
                    <a:grpFill/>
                  </p:grpSpPr>
                  <p:sp>
                    <p:nvSpPr>
                      <p:cNvPr id="452" name="矩形 451">
                        <a:extLst>
                          <a:ext uri="{FF2B5EF4-FFF2-40B4-BE49-F238E27FC236}">
                            <a16:creationId xmlns:a16="http://schemas.microsoft.com/office/drawing/2014/main" id="{DA4F4CBA-5933-415C-B59E-CC3067328C2A}"/>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53" name="矩形 452">
                        <a:extLst>
                          <a:ext uri="{FF2B5EF4-FFF2-40B4-BE49-F238E27FC236}">
                            <a16:creationId xmlns:a16="http://schemas.microsoft.com/office/drawing/2014/main" id="{50893D4C-EA31-4921-98C9-F1E907BCB681}"/>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54" name="矩形 453">
                        <a:extLst>
                          <a:ext uri="{FF2B5EF4-FFF2-40B4-BE49-F238E27FC236}">
                            <a16:creationId xmlns:a16="http://schemas.microsoft.com/office/drawing/2014/main" id="{2A0A7B72-AE49-4307-8F93-CEABD1103AA9}"/>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55" name="矩形 454">
                        <a:extLst>
                          <a:ext uri="{FF2B5EF4-FFF2-40B4-BE49-F238E27FC236}">
                            <a16:creationId xmlns:a16="http://schemas.microsoft.com/office/drawing/2014/main" id="{C48AE489-08CC-4103-9840-69A6BD02288E}"/>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427" name="群組 426">
                    <a:extLst>
                      <a:ext uri="{FF2B5EF4-FFF2-40B4-BE49-F238E27FC236}">
                        <a16:creationId xmlns:a16="http://schemas.microsoft.com/office/drawing/2014/main" id="{1766A40D-430D-459D-B5DF-6B6AF92F4C91}"/>
                      </a:ext>
                    </a:extLst>
                  </p:cNvPr>
                  <p:cNvGrpSpPr/>
                  <p:nvPr/>
                </p:nvGrpSpPr>
                <p:grpSpPr>
                  <a:xfrm>
                    <a:off x="889000" y="2501899"/>
                    <a:ext cx="1930400" cy="482600"/>
                    <a:chOff x="889000" y="2501899"/>
                    <a:chExt cx="1930400" cy="482600"/>
                  </a:xfrm>
                  <a:grpFill/>
                </p:grpSpPr>
                <p:grpSp>
                  <p:nvGrpSpPr>
                    <p:cNvPr id="428" name="群組 427">
                      <a:extLst>
                        <a:ext uri="{FF2B5EF4-FFF2-40B4-BE49-F238E27FC236}">
                          <a16:creationId xmlns:a16="http://schemas.microsoft.com/office/drawing/2014/main" id="{4C75394C-3EB8-438F-8D15-DDD7813D472E}"/>
                        </a:ext>
                      </a:extLst>
                    </p:cNvPr>
                    <p:cNvGrpSpPr/>
                    <p:nvPr/>
                  </p:nvGrpSpPr>
                  <p:grpSpPr>
                    <a:xfrm>
                      <a:off x="889000" y="2743199"/>
                      <a:ext cx="1930400" cy="241300"/>
                      <a:chOff x="889000" y="3187700"/>
                      <a:chExt cx="1930400" cy="241300"/>
                    </a:xfrm>
                    <a:grpFill/>
                  </p:grpSpPr>
                  <p:grpSp>
                    <p:nvGrpSpPr>
                      <p:cNvPr id="440" name="群組 439">
                        <a:extLst>
                          <a:ext uri="{FF2B5EF4-FFF2-40B4-BE49-F238E27FC236}">
                            <a16:creationId xmlns:a16="http://schemas.microsoft.com/office/drawing/2014/main" id="{5516BE0E-BBEB-40A8-8762-BE386F806BE4}"/>
                          </a:ext>
                        </a:extLst>
                      </p:cNvPr>
                      <p:cNvGrpSpPr/>
                      <p:nvPr/>
                    </p:nvGrpSpPr>
                    <p:grpSpPr>
                      <a:xfrm>
                        <a:off x="889000" y="3187700"/>
                        <a:ext cx="965200" cy="241300"/>
                        <a:chOff x="889000" y="3187700"/>
                        <a:chExt cx="965200" cy="241300"/>
                      </a:xfrm>
                      <a:grpFill/>
                    </p:grpSpPr>
                    <p:sp>
                      <p:nvSpPr>
                        <p:cNvPr id="446" name="矩形 445">
                          <a:extLst>
                            <a:ext uri="{FF2B5EF4-FFF2-40B4-BE49-F238E27FC236}">
                              <a16:creationId xmlns:a16="http://schemas.microsoft.com/office/drawing/2014/main" id="{550E9ABA-5780-4BFF-AFE8-516A42780CDE}"/>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47" name="矩形 446">
                          <a:extLst>
                            <a:ext uri="{FF2B5EF4-FFF2-40B4-BE49-F238E27FC236}">
                              <a16:creationId xmlns:a16="http://schemas.microsoft.com/office/drawing/2014/main" id="{CFFF6A97-7B5F-4330-A816-C59FF52C5634}"/>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48" name="矩形 447">
                          <a:extLst>
                            <a:ext uri="{FF2B5EF4-FFF2-40B4-BE49-F238E27FC236}">
                              <a16:creationId xmlns:a16="http://schemas.microsoft.com/office/drawing/2014/main" id="{66F6FC9E-F9A7-498A-ADC1-AC44D57878FD}"/>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49" name="矩形 448">
                          <a:extLst>
                            <a:ext uri="{FF2B5EF4-FFF2-40B4-BE49-F238E27FC236}">
                              <a16:creationId xmlns:a16="http://schemas.microsoft.com/office/drawing/2014/main" id="{EB39E44D-8639-4A25-8B45-B83F23262413}"/>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441" name="群組 440">
                        <a:extLst>
                          <a:ext uri="{FF2B5EF4-FFF2-40B4-BE49-F238E27FC236}">
                            <a16:creationId xmlns:a16="http://schemas.microsoft.com/office/drawing/2014/main" id="{145D5B67-E638-43DC-8A1C-53F38B175E3A}"/>
                          </a:ext>
                        </a:extLst>
                      </p:cNvPr>
                      <p:cNvGrpSpPr/>
                      <p:nvPr/>
                    </p:nvGrpSpPr>
                    <p:grpSpPr>
                      <a:xfrm>
                        <a:off x="1854200" y="3187700"/>
                        <a:ext cx="965200" cy="241300"/>
                        <a:chOff x="889000" y="3187700"/>
                        <a:chExt cx="965200" cy="241300"/>
                      </a:xfrm>
                      <a:grpFill/>
                    </p:grpSpPr>
                    <p:sp>
                      <p:nvSpPr>
                        <p:cNvPr id="442" name="矩形 441">
                          <a:extLst>
                            <a:ext uri="{FF2B5EF4-FFF2-40B4-BE49-F238E27FC236}">
                              <a16:creationId xmlns:a16="http://schemas.microsoft.com/office/drawing/2014/main" id="{4E5679F5-647E-4FD4-9C65-C9A1B32271C3}"/>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43" name="矩形 442">
                          <a:extLst>
                            <a:ext uri="{FF2B5EF4-FFF2-40B4-BE49-F238E27FC236}">
                              <a16:creationId xmlns:a16="http://schemas.microsoft.com/office/drawing/2014/main" id="{7C521E27-5DD8-493C-BB5D-9F789C8A7DD2}"/>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44" name="矩形 443">
                          <a:extLst>
                            <a:ext uri="{FF2B5EF4-FFF2-40B4-BE49-F238E27FC236}">
                              <a16:creationId xmlns:a16="http://schemas.microsoft.com/office/drawing/2014/main" id="{C8BCEC5B-FEEF-4B5B-8CE5-0522ADBFFF1F}"/>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45" name="矩形 444">
                          <a:extLst>
                            <a:ext uri="{FF2B5EF4-FFF2-40B4-BE49-F238E27FC236}">
                              <a16:creationId xmlns:a16="http://schemas.microsoft.com/office/drawing/2014/main" id="{8E83A763-26F1-43E5-A454-F897D4FB0732}"/>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429" name="群組 428">
                      <a:extLst>
                        <a:ext uri="{FF2B5EF4-FFF2-40B4-BE49-F238E27FC236}">
                          <a16:creationId xmlns:a16="http://schemas.microsoft.com/office/drawing/2014/main" id="{569F61C1-4B28-4D38-B084-0E28938926EA}"/>
                        </a:ext>
                      </a:extLst>
                    </p:cNvPr>
                    <p:cNvGrpSpPr/>
                    <p:nvPr/>
                  </p:nvGrpSpPr>
                  <p:grpSpPr>
                    <a:xfrm>
                      <a:off x="889000" y="2501899"/>
                      <a:ext cx="1930400" cy="241300"/>
                      <a:chOff x="889000" y="3187700"/>
                      <a:chExt cx="1930400" cy="241300"/>
                    </a:xfrm>
                    <a:grpFill/>
                  </p:grpSpPr>
                  <p:grpSp>
                    <p:nvGrpSpPr>
                      <p:cNvPr id="430" name="群組 429">
                        <a:extLst>
                          <a:ext uri="{FF2B5EF4-FFF2-40B4-BE49-F238E27FC236}">
                            <a16:creationId xmlns:a16="http://schemas.microsoft.com/office/drawing/2014/main" id="{E9C9CAD6-D6DE-488D-9952-C37204D66D59}"/>
                          </a:ext>
                        </a:extLst>
                      </p:cNvPr>
                      <p:cNvGrpSpPr/>
                      <p:nvPr/>
                    </p:nvGrpSpPr>
                    <p:grpSpPr>
                      <a:xfrm>
                        <a:off x="889000" y="3187700"/>
                        <a:ext cx="965200" cy="241300"/>
                        <a:chOff x="889000" y="3187700"/>
                        <a:chExt cx="965200" cy="241300"/>
                      </a:xfrm>
                      <a:grpFill/>
                    </p:grpSpPr>
                    <p:sp>
                      <p:nvSpPr>
                        <p:cNvPr id="436" name="矩形 435">
                          <a:extLst>
                            <a:ext uri="{FF2B5EF4-FFF2-40B4-BE49-F238E27FC236}">
                              <a16:creationId xmlns:a16="http://schemas.microsoft.com/office/drawing/2014/main" id="{F403870E-1E1C-40C6-88D7-6A22A514831F}"/>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37" name="矩形 436">
                          <a:extLst>
                            <a:ext uri="{FF2B5EF4-FFF2-40B4-BE49-F238E27FC236}">
                              <a16:creationId xmlns:a16="http://schemas.microsoft.com/office/drawing/2014/main" id="{4FCE129A-97E2-46EF-B8BE-C1C8DB1848B6}"/>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38" name="矩形 437">
                          <a:extLst>
                            <a:ext uri="{FF2B5EF4-FFF2-40B4-BE49-F238E27FC236}">
                              <a16:creationId xmlns:a16="http://schemas.microsoft.com/office/drawing/2014/main" id="{A3F9CD37-5EFF-40F3-8AFD-57E0140FECC9}"/>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39" name="矩形 438">
                          <a:extLst>
                            <a:ext uri="{FF2B5EF4-FFF2-40B4-BE49-F238E27FC236}">
                              <a16:creationId xmlns:a16="http://schemas.microsoft.com/office/drawing/2014/main" id="{306E8A17-0047-4A44-9049-B1B1C0FF57B5}"/>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431" name="群組 430">
                        <a:extLst>
                          <a:ext uri="{FF2B5EF4-FFF2-40B4-BE49-F238E27FC236}">
                            <a16:creationId xmlns:a16="http://schemas.microsoft.com/office/drawing/2014/main" id="{DAF1342D-D1DD-4E6B-A337-095743246985}"/>
                          </a:ext>
                        </a:extLst>
                      </p:cNvPr>
                      <p:cNvGrpSpPr/>
                      <p:nvPr/>
                    </p:nvGrpSpPr>
                    <p:grpSpPr>
                      <a:xfrm>
                        <a:off x="1854200" y="3187700"/>
                        <a:ext cx="965200" cy="241300"/>
                        <a:chOff x="889000" y="3187700"/>
                        <a:chExt cx="965200" cy="241300"/>
                      </a:xfrm>
                      <a:grpFill/>
                    </p:grpSpPr>
                    <p:sp>
                      <p:nvSpPr>
                        <p:cNvPr id="432" name="矩形 431">
                          <a:extLst>
                            <a:ext uri="{FF2B5EF4-FFF2-40B4-BE49-F238E27FC236}">
                              <a16:creationId xmlns:a16="http://schemas.microsoft.com/office/drawing/2014/main" id="{EA66D132-63C5-43BD-A051-198D0B4B4C38}"/>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33" name="矩形 432">
                          <a:extLst>
                            <a:ext uri="{FF2B5EF4-FFF2-40B4-BE49-F238E27FC236}">
                              <a16:creationId xmlns:a16="http://schemas.microsoft.com/office/drawing/2014/main" id="{EE078E65-E6A6-4883-9162-02D466CC2B0C}"/>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34" name="矩形 433">
                          <a:extLst>
                            <a:ext uri="{FF2B5EF4-FFF2-40B4-BE49-F238E27FC236}">
                              <a16:creationId xmlns:a16="http://schemas.microsoft.com/office/drawing/2014/main" id="{39F608D7-0B84-4751-88A5-E8CF3B83B6AE}"/>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35" name="矩形 434">
                          <a:extLst>
                            <a:ext uri="{FF2B5EF4-FFF2-40B4-BE49-F238E27FC236}">
                              <a16:creationId xmlns:a16="http://schemas.microsoft.com/office/drawing/2014/main" id="{75348263-618C-462A-A03E-40C4FD88A8D1}"/>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grpSp>
          </p:grpSp>
          <p:grpSp>
            <p:nvGrpSpPr>
              <p:cNvPr id="377" name="群組 376">
                <a:extLst>
                  <a:ext uri="{FF2B5EF4-FFF2-40B4-BE49-F238E27FC236}">
                    <a16:creationId xmlns:a16="http://schemas.microsoft.com/office/drawing/2014/main" id="{31F79518-E7A6-48DD-9D6E-E59B7BCCBBFC}"/>
                  </a:ext>
                </a:extLst>
              </p:cNvPr>
              <p:cNvGrpSpPr/>
              <p:nvPr/>
            </p:nvGrpSpPr>
            <p:grpSpPr>
              <a:xfrm>
                <a:off x="889000" y="1574798"/>
                <a:ext cx="1930400" cy="927101"/>
                <a:chOff x="889000" y="2501899"/>
                <a:chExt cx="1930400" cy="927101"/>
              </a:xfrm>
              <a:grpFill/>
            </p:grpSpPr>
            <p:grpSp>
              <p:nvGrpSpPr>
                <p:cNvPr id="378" name="群組 377">
                  <a:extLst>
                    <a:ext uri="{FF2B5EF4-FFF2-40B4-BE49-F238E27FC236}">
                      <a16:creationId xmlns:a16="http://schemas.microsoft.com/office/drawing/2014/main" id="{B4AC9604-15BE-4025-AE19-4CC3B20DA78A}"/>
                    </a:ext>
                  </a:extLst>
                </p:cNvPr>
                <p:cNvGrpSpPr/>
                <p:nvPr/>
              </p:nvGrpSpPr>
              <p:grpSpPr>
                <a:xfrm>
                  <a:off x="889000" y="3187700"/>
                  <a:ext cx="1930400" cy="241300"/>
                  <a:chOff x="889000" y="3187700"/>
                  <a:chExt cx="1930400" cy="241300"/>
                </a:xfrm>
                <a:grpFill/>
              </p:grpSpPr>
              <p:grpSp>
                <p:nvGrpSpPr>
                  <p:cNvPr id="414" name="群組 413">
                    <a:extLst>
                      <a:ext uri="{FF2B5EF4-FFF2-40B4-BE49-F238E27FC236}">
                        <a16:creationId xmlns:a16="http://schemas.microsoft.com/office/drawing/2014/main" id="{A75E0A9A-E76D-4A1A-A978-943C623AAEEA}"/>
                      </a:ext>
                    </a:extLst>
                  </p:cNvPr>
                  <p:cNvGrpSpPr/>
                  <p:nvPr/>
                </p:nvGrpSpPr>
                <p:grpSpPr>
                  <a:xfrm>
                    <a:off x="889000" y="3187700"/>
                    <a:ext cx="965200" cy="241300"/>
                    <a:chOff x="889000" y="3187700"/>
                    <a:chExt cx="965200" cy="241300"/>
                  </a:xfrm>
                  <a:grpFill/>
                </p:grpSpPr>
                <p:sp>
                  <p:nvSpPr>
                    <p:cNvPr id="420" name="矩形 419">
                      <a:extLst>
                        <a:ext uri="{FF2B5EF4-FFF2-40B4-BE49-F238E27FC236}">
                          <a16:creationId xmlns:a16="http://schemas.microsoft.com/office/drawing/2014/main" id="{0ADD0272-BC98-41A3-9DE2-A9B96829C553}"/>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21" name="矩形 420">
                      <a:extLst>
                        <a:ext uri="{FF2B5EF4-FFF2-40B4-BE49-F238E27FC236}">
                          <a16:creationId xmlns:a16="http://schemas.microsoft.com/office/drawing/2014/main" id="{E18FF54C-6511-4748-B893-D9299B14780C}"/>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22" name="矩形 421">
                      <a:extLst>
                        <a:ext uri="{FF2B5EF4-FFF2-40B4-BE49-F238E27FC236}">
                          <a16:creationId xmlns:a16="http://schemas.microsoft.com/office/drawing/2014/main" id="{A87AB18C-13B6-4F25-96F0-E7886B0186D9}"/>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23" name="矩形 422">
                      <a:extLst>
                        <a:ext uri="{FF2B5EF4-FFF2-40B4-BE49-F238E27FC236}">
                          <a16:creationId xmlns:a16="http://schemas.microsoft.com/office/drawing/2014/main" id="{5BD37335-B219-43C1-9D17-35E0B7C34AB9}"/>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415" name="群組 414">
                    <a:extLst>
                      <a:ext uri="{FF2B5EF4-FFF2-40B4-BE49-F238E27FC236}">
                        <a16:creationId xmlns:a16="http://schemas.microsoft.com/office/drawing/2014/main" id="{0F370ECF-696C-4956-8BB9-EF7485321DE9}"/>
                      </a:ext>
                    </a:extLst>
                  </p:cNvPr>
                  <p:cNvGrpSpPr/>
                  <p:nvPr/>
                </p:nvGrpSpPr>
                <p:grpSpPr>
                  <a:xfrm>
                    <a:off x="1854200" y="3187700"/>
                    <a:ext cx="965200" cy="241300"/>
                    <a:chOff x="889000" y="3187700"/>
                    <a:chExt cx="965200" cy="241300"/>
                  </a:xfrm>
                  <a:grpFill/>
                </p:grpSpPr>
                <p:sp>
                  <p:nvSpPr>
                    <p:cNvPr id="416" name="矩形 415">
                      <a:extLst>
                        <a:ext uri="{FF2B5EF4-FFF2-40B4-BE49-F238E27FC236}">
                          <a16:creationId xmlns:a16="http://schemas.microsoft.com/office/drawing/2014/main" id="{0DB3EA48-20EB-4397-A311-A9AE5CAE1223}"/>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17" name="矩形 416">
                      <a:extLst>
                        <a:ext uri="{FF2B5EF4-FFF2-40B4-BE49-F238E27FC236}">
                          <a16:creationId xmlns:a16="http://schemas.microsoft.com/office/drawing/2014/main" id="{956F9584-81E4-4ED6-903F-F4A7105FDB5C}"/>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18" name="矩形 417">
                      <a:extLst>
                        <a:ext uri="{FF2B5EF4-FFF2-40B4-BE49-F238E27FC236}">
                          <a16:creationId xmlns:a16="http://schemas.microsoft.com/office/drawing/2014/main" id="{CC198AC4-316E-4958-ADEA-C32ED2B57F6A}"/>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19" name="矩形 418">
                      <a:extLst>
                        <a:ext uri="{FF2B5EF4-FFF2-40B4-BE49-F238E27FC236}">
                          <a16:creationId xmlns:a16="http://schemas.microsoft.com/office/drawing/2014/main" id="{DDE6F5A8-92F6-478E-92B1-8F841E55A483}"/>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379" name="群組 378">
                  <a:extLst>
                    <a:ext uri="{FF2B5EF4-FFF2-40B4-BE49-F238E27FC236}">
                      <a16:creationId xmlns:a16="http://schemas.microsoft.com/office/drawing/2014/main" id="{0B2D7DD5-6379-41C2-8AF0-5F34EA9AEC17}"/>
                    </a:ext>
                  </a:extLst>
                </p:cNvPr>
                <p:cNvGrpSpPr/>
                <p:nvPr/>
              </p:nvGrpSpPr>
              <p:grpSpPr>
                <a:xfrm>
                  <a:off x="889000" y="2501899"/>
                  <a:ext cx="1930400" cy="711200"/>
                  <a:chOff x="889000" y="2501899"/>
                  <a:chExt cx="1930400" cy="711200"/>
                </a:xfrm>
                <a:grpFill/>
              </p:grpSpPr>
              <p:grpSp>
                <p:nvGrpSpPr>
                  <p:cNvPr id="380" name="群組 379">
                    <a:extLst>
                      <a:ext uri="{FF2B5EF4-FFF2-40B4-BE49-F238E27FC236}">
                        <a16:creationId xmlns:a16="http://schemas.microsoft.com/office/drawing/2014/main" id="{110052D6-29B1-4150-BFF5-363AF347F6B3}"/>
                      </a:ext>
                    </a:extLst>
                  </p:cNvPr>
                  <p:cNvGrpSpPr/>
                  <p:nvPr/>
                </p:nvGrpSpPr>
                <p:grpSpPr>
                  <a:xfrm>
                    <a:off x="889000" y="2971799"/>
                    <a:ext cx="1930400" cy="241300"/>
                    <a:chOff x="889000" y="3187700"/>
                    <a:chExt cx="1930400" cy="241300"/>
                  </a:xfrm>
                  <a:grpFill/>
                </p:grpSpPr>
                <p:grpSp>
                  <p:nvGrpSpPr>
                    <p:cNvPr id="404" name="群組 403">
                      <a:extLst>
                        <a:ext uri="{FF2B5EF4-FFF2-40B4-BE49-F238E27FC236}">
                          <a16:creationId xmlns:a16="http://schemas.microsoft.com/office/drawing/2014/main" id="{55D06E35-7D55-40F8-AE88-90A90C623911}"/>
                        </a:ext>
                      </a:extLst>
                    </p:cNvPr>
                    <p:cNvGrpSpPr/>
                    <p:nvPr/>
                  </p:nvGrpSpPr>
                  <p:grpSpPr>
                    <a:xfrm>
                      <a:off x="889000" y="3187700"/>
                      <a:ext cx="965200" cy="241300"/>
                      <a:chOff x="889000" y="3187700"/>
                      <a:chExt cx="965200" cy="241300"/>
                    </a:xfrm>
                    <a:grpFill/>
                  </p:grpSpPr>
                  <p:sp>
                    <p:nvSpPr>
                      <p:cNvPr id="410" name="矩形 409">
                        <a:extLst>
                          <a:ext uri="{FF2B5EF4-FFF2-40B4-BE49-F238E27FC236}">
                            <a16:creationId xmlns:a16="http://schemas.microsoft.com/office/drawing/2014/main" id="{80A5538B-584C-4F4E-A56A-2BDD1911D4D1}"/>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11" name="矩形 410">
                        <a:extLst>
                          <a:ext uri="{FF2B5EF4-FFF2-40B4-BE49-F238E27FC236}">
                            <a16:creationId xmlns:a16="http://schemas.microsoft.com/office/drawing/2014/main" id="{37885520-CB2F-4333-BEFE-3EB94A8EDA4D}"/>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12" name="矩形 411">
                        <a:extLst>
                          <a:ext uri="{FF2B5EF4-FFF2-40B4-BE49-F238E27FC236}">
                            <a16:creationId xmlns:a16="http://schemas.microsoft.com/office/drawing/2014/main" id="{F661DC5A-A61C-4B68-8895-571354931B6A}"/>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13" name="矩形 412">
                        <a:extLst>
                          <a:ext uri="{FF2B5EF4-FFF2-40B4-BE49-F238E27FC236}">
                            <a16:creationId xmlns:a16="http://schemas.microsoft.com/office/drawing/2014/main" id="{943A4284-0DD5-42A2-A4CB-AC1C248D8F4C}"/>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405" name="群組 404">
                      <a:extLst>
                        <a:ext uri="{FF2B5EF4-FFF2-40B4-BE49-F238E27FC236}">
                          <a16:creationId xmlns:a16="http://schemas.microsoft.com/office/drawing/2014/main" id="{7A56F55C-5818-4185-A77E-7F849EBF849C}"/>
                        </a:ext>
                      </a:extLst>
                    </p:cNvPr>
                    <p:cNvGrpSpPr/>
                    <p:nvPr/>
                  </p:nvGrpSpPr>
                  <p:grpSpPr>
                    <a:xfrm>
                      <a:off x="1854200" y="3187700"/>
                      <a:ext cx="965200" cy="241300"/>
                      <a:chOff x="889000" y="3187700"/>
                      <a:chExt cx="965200" cy="241300"/>
                    </a:xfrm>
                    <a:grpFill/>
                  </p:grpSpPr>
                  <p:sp>
                    <p:nvSpPr>
                      <p:cNvPr id="406" name="矩形 405">
                        <a:extLst>
                          <a:ext uri="{FF2B5EF4-FFF2-40B4-BE49-F238E27FC236}">
                            <a16:creationId xmlns:a16="http://schemas.microsoft.com/office/drawing/2014/main" id="{28D21C1B-E640-47E5-AA1E-BAAB44BB48D1}"/>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07" name="矩形 406">
                        <a:extLst>
                          <a:ext uri="{FF2B5EF4-FFF2-40B4-BE49-F238E27FC236}">
                            <a16:creationId xmlns:a16="http://schemas.microsoft.com/office/drawing/2014/main" id="{5390FAF9-89CB-4E94-A066-4CD255D25E8C}"/>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08" name="矩形 407">
                        <a:extLst>
                          <a:ext uri="{FF2B5EF4-FFF2-40B4-BE49-F238E27FC236}">
                            <a16:creationId xmlns:a16="http://schemas.microsoft.com/office/drawing/2014/main" id="{3BFB151B-6A33-46C2-A6DF-8F1202E755F6}"/>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09" name="矩形 408">
                        <a:extLst>
                          <a:ext uri="{FF2B5EF4-FFF2-40B4-BE49-F238E27FC236}">
                            <a16:creationId xmlns:a16="http://schemas.microsoft.com/office/drawing/2014/main" id="{DEFA862D-7578-41F4-8CAB-5C82E77DD5E2}"/>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381" name="群組 380">
                    <a:extLst>
                      <a:ext uri="{FF2B5EF4-FFF2-40B4-BE49-F238E27FC236}">
                        <a16:creationId xmlns:a16="http://schemas.microsoft.com/office/drawing/2014/main" id="{F48C22FC-5209-4496-92E8-06A47A415AB2}"/>
                      </a:ext>
                    </a:extLst>
                  </p:cNvPr>
                  <p:cNvGrpSpPr/>
                  <p:nvPr/>
                </p:nvGrpSpPr>
                <p:grpSpPr>
                  <a:xfrm>
                    <a:off x="889000" y="2501899"/>
                    <a:ext cx="1930400" cy="482600"/>
                    <a:chOff x="889000" y="2501899"/>
                    <a:chExt cx="1930400" cy="482600"/>
                  </a:xfrm>
                  <a:grpFill/>
                </p:grpSpPr>
                <p:grpSp>
                  <p:nvGrpSpPr>
                    <p:cNvPr id="382" name="群組 381">
                      <a:extLst>
                        <a:ext uri="{FF2B5EF4-FFF2-40B4-BE49-F238E27FC236}">
                          <a16:creationId xmlns:a16="http://schemas.microsoft.com/office/drawing/2014/main" id="{15FCF08E-FEB6-4D45-8062-30230E8C69C3}"/>
                        </a:ext>
                      </a:extLst>
                    </p:cNvPr>
                    <p:cNvGrpSpPr/>
                    <p:nvPr/>
                  </p:nvGrpSpPr>
                  <p:grpSpPr>
                    <a:xfrm>
                      <a:off x="889000" y="2743199"/>
                      <a:ext cx="1930400" cy="241300"/>
                      <a:chOff x="889000" y="3187700"/>
                      <a:chExt cx="1930400" cy="241300"/>
                    </a:xfrm>
                    <a:grpFill/>
                  </p:grpSpPr>
                  <p:grpSp>
                    <p:nvGrpSpPr>
                      <p:cNvPr id="394" name="群組 393">
                        <a:extLst>
                          <a:ext uri="{FF2B5EF4-FFF2-40B4-BE49-F238E27FC236}">
                            <a16:creationId xmlns:a16="http://schemas.microsoft.com/office/drawing/2014/main" id="{706855AD-5999-42B8-A182-E2A27B3922A7}"/>
                          </a:ext>
                        </a:extLst>
                      </p:cNvPr>
                      <p:cNvGrpSpPr/>
                      <p:nvPr/>
                    </p:nvGrpSpPr>
                    <p:grpSpPr>
                      <a:xfrm>
                        <a:off x="889000" y="3187700"/>
                        <a:ext cx="965200" cy="241300"/>
                        <a:chOff x="889000" y="3187700"/>
                        <a:chExt cx="965200" cy="241300"/>
                      </a:xfrm>
                      <a:grpFill/>
                    </p:grpSpPr>
                    <p:sp>
                      <p:nvSpPr>
                        <p:cNvPr id="400" name="矩形 399">
                          <a:extLst>
                            <a:ext uri="{FF2B5EF4-FFF2-40B4-BE49-F238E27FC236}">
                              <a16:creationId xmlns:a16="http://schemas.microsoft.com/office/drawing/2014/main" id="{2D0A9BFD-D56B-47A9-9075-D23E1A219C50}"/>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01" name="矩形 400">
                          <a:extLst>
                            <a:ext uri="{FF2B5EF4-FFF2-40B4-BE49-F238E27FC236}">
                              <a16:creationId xmlns:a16="http://schemas.microsoft.com/office/drawing/2014/main" id="{8107B087-33B9-43F8-8C74-970CB5DC9B14}"/>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02" name="矩形 401">
                          <a:extLst>
                            <a:ext uri="{FF2B5EF4-FFF2-40B4-BE49-F238E27FC236}">
                              <a16:creationId xmlns:a16="http://schemas.microsoft.com/office/drawing/2014/main" id="{47137136-8C1B-4FA7-B698-052AF42804D6}"/>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03" name="矩形 402">
                          <a:extLst>
                            <a:ext uri="{FF2B5EF4-FFF2-40B4-BE49-F238E27FC236}">
                              <a16:creationId xmlns:a16="http://schemas.microsoft.com/office/drawing/2014/main" id="{FFDFE235-8420-4631-8A97-D268554E2194}"/>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395" name="群組 394">
                        <a:extLst>
                          <a:ext uri="{FF2B5EF4-FFF2-40B4-BE49-F238E27FC236}">
                            <a16:creationId xmlns:a16="http://schemas.microsoft.com/office/drawing/2014/main" id="{C7F20A3E-7829-408E-B312-077F11460AA1}"/>
                          </a:ext>
                        </a:extLst>
                      </p:cNvPr>
                      <p:cNvGrpSpPr/>
                      <p:nvPr/>
                    </p:nvGrpSpPr>
                    <p:grpSpPr>
                      <a:xfrm>
                        <a:off x="1854200" y="3187700"/>
                        <a:ext cx="965200" cy="241300"/>
                        <a:chOff x="889000" y="3187700"/>
                        <a:chExt cx="965200" cy="241300"/>
                      </a:xfrm>
                      <a:grpFill/>
                    </p:grpSpPr>
                    <p:sp>
                      <p:nvSpPr>
                        <p:cNvPr id="396" name="矩形 395">
                          <a:extLst>
                            <a:ext uri="{FF2B5EF4-FFF2-40B4-BE49-F238E27FC236}">
                              <a16:creationId xmlns:a16="http://schemas.microsoft.com/office/drawing/2014/main" id="{1ACC3D63-3CF2-491A-B4A8-60C968AD4AAC}"/>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97" name="矩形 396">
                          <a:extLst>
                            <a:ext uri="{FF2B5EF4-FFF2-40B4-BE49-F238E27FC236}">
                              <a16:creationId xmlns:a16="http://schemas.microsoft.com/office/drawing/2014/main" id="{10DC1CE2-A8B6-4897-9EF6-D9B7C4D9D060}"/>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98" name="矩形 397">
                          <a:extLst>
                            <a:ext uri="{FF2B5EF4-FFF2-40B4-BE49-F238E27FC236}">
                              <a16:creationId xmlns:a16="http://schemas.microsoft.com/office/drawing/2014/main" id="{F68C8C60-5620-426D-A4F6-F814DA335CF1}"/>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99" name="矩形 398">
                          <a:extLst>
                            <a:ext uri="{FF2B5EF4-FFF2-40B4-BE49-F238E27FC236}">
                              <a16:creationId xmlns:a16="http://schemas.microsoft.com/office/drawing/2014/main" id="{2CCAD95E-E57A-40A0-8B3C-8926C058C5DC}"/>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383" name="群組 382">
                      <a:extLst>
                        <a:ext uri="{FF2B5EF4-FFF2-40B4-BE49-F238E27FC236}">
                          <a16:creationId xmlns:a16="http://schemas.microsoft.com/office/drawing/2014/main" id="{31BFADEE-7610-4031-AF6E-000127DFF809}"/>
                        </a:ext>
                      </a:extLst>
                    </p:cNvPr>
                    <p:cNvGrpSpPr/>
                    <p:nvPr/>
                  </p:nvGrpSpPr>
                  <p:grpSpPr>
                    <a:xfrm>
                      <a:off x="889000" y="2501899"/>
                      <a:ext cx="1930400" cy="241300"/>
                      <a:chOff x="889000" y="3187700"/>
                      <a:chExt cx="1930400" cy="241300"/>
                    </a:xfrm>
                    <a:grpFill/>
                  </p:grpSpPr>
                  <p:grpSp>
                    <p:nvGrpSpPr>
                      <p:cNvPr id="384" name="群組 383">
                        <a:extLst>
                          <a:ext uri="{FF2B5EF4-FFF2-40B4-BE49-F238E27FC236}">
                            <a16:creationId xmlns:a16="http://schemas.microsoft.com/office/drawing/2014/main" id="{C59E31A4-4762-465D-B1BF-5A0593F06C73}"/>
                          </a:ext>
                        </a:extLst>
                      </p:cNvPr>
                      <p:cNvGrpSpPr/>
                      <p:nvPr/>
                    </p:nvGrpSpPr>
                    <p:grpSpPr>
                      <a:xfrm>
                        <a:off x="889000" y="3187700"/>
                        <a:ext cx="965200" cy="241300"/>
                        <a:chOff x="889000" y="3187700"/>
                        <a:chExt cx="965200" cy="241300"/>
                      </a:xfrm>
                      <a:grpFill/>
                    </p:grpSpPr>
                    <p:sp>
                      <p:nvSpPr>
                        <p:cNvPr id="390" name="矩形 389">
                          <a:extLst>
                            <a:ext uri="{FF2B5EF4-FFF2-40B4-BE49-F238E27FC236}">
                              <a16:creationId xmlns:a16="http://schemas.microsoft.com/office/drawing/2014/main" id="{46C8D380-5532-45BB-B93D-49B91C2A9CD4}"/>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91" name="矩形 390">
                          <a:extLst>
                            <a:ext uri="{FF2B5EF4-FFF2-40B4-BE49-F238E27FC236}">
                              <a16:creationId xmlns:a16="http://schemas.microsoft.com/office/drawing/2014/main" id="{F5C732FF-ED25-4AA9-8712-84902B7AF0B4}"/>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92" name="矩形 391">
                          <a:extLst>
                            <a:ext uri="{FF2B5EF4-FFF2-40B4-BE49-F238E27FC236}">
                              <a16:creationId xmlns:a16="http://schemas.microsoft.com/office/drawing/2014/main" id="{95A743CA-DB16-474C-ABA7-7053E96FFE22}"/>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93" name="矩形 392">
                          <a:extLst>
                            <a:ext uri="{FF2B5EF4-FFF2-40B4-BE49-F238E27FC236}">
                              <a16:creationId xmlns:a16="http://schemas.microsoft.com/office/drawing/2014/main" id="{348CDD3E-772B-4FAF-8707-6E25C548E4DE}"/>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385" name="群組 384">
                        <a:extLst>
                          <a:ext uri="{FF2B5EF4-FFF2-40B4-BE49-F238E27FC236}">
                            <a16:creationId xmlns:a16="http://schemas.microsoft.com/office/drawing/2014/main" id="{A82FA385-4DB8-4EEA-862D-01CD82F3E625}"/>
                          </a:ext>
                        </a:extLst>
                      </p:cNvPr>
                      <p:cNvGrpSpPr/>
                      <p:nvPr/>
                    </p:nvGrpSpPr>
                    <p:grpSpPr>
                      <a:xfrm>
                        <a:off x="1854200" y="3187700"/>
                        <a:ext cx="965200" cy="241300"/>
                        <a:chOff x="889000" y="3187700"/>
                        <a:chExt cx="965200" cy="241300"/>
                      </a:xfrm>
                      <a:grpFill/>
                    </p:grpSpPr>
                    <p:sp>
                      <p:nvSpPr>
                        <p:cNvPr id="386" name="矩形 385">
                          <a:extLst>
                            <a:ext uri="{FF2B5EF4-FFF2-40B4-BE49-F238E27FC236}">
                              <a16:creationId xmlns:a16="http://schemas.microsoft.com/office/drawing/2014/main" id="{10F13A4B-A707-4998-8662-7453875D2CC0}"/>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7" name="矩形 386">
                          <a:extLst>
                            <a:ext uri="{FF2B5EF4-FFF2-40B4-BE49-F238E27FC236}">
                              <a16:creationId xmlns:a16="http://schemas.microsoft.com/office/drawing/2014/main" id="{11AE31BA-FC45-4856-BF33-AD1496A38448}"/>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8" name="矩形 387">
                          <a:extLst>
                            <a:ext uri="{FF2B5EF4-FFF2-40B4-BE49-F238E27FC236}">
                              <a16:creationId xmlns:a16="http://schemas.microsoft.com/office/drawing/2014/main" id="{9BC282AA-70A0-467C-974D-A904176D9AAE}"/>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9" name="矩形 388">
                          <a:extLst>
                            <a:ext uri="{FF2B5EF4-FFF2-40B4-BE49-F238E27FC236}">
                              <a16:creationId xmlns:a16="http://schemas.microsoft.com/office/drawing/2014/main" id="{84780C12-3277-4B88-B88A-00BE4C4C4556}"/>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grpSp>
          </p:grpSp>
        </p:grpSp>
        <p:grpSp>
          <p:nvGrpSpPr>
            <p:cNvPr id="317" name="群組 316">
              <a:extLst>
                <a:ext uri="{FF2B5EF4-FFF2-40B4-BE49-F238E27FC236}">
                  <a16:creationId xmlns:a16="http://schemas.microsoft.com/office/drawing/2014/main" id="{A3C3D7A2-77C4-4D10-8E74-2710B6EC2776}"/>
                </a:ext>
              </a:extLst>
            </p:cNvPr>
            <p:cNvGrpSpPr/>
            <p:nvPr/>
          </p:nvGrpSpPr>
          <p:grpSpPr>
            <a:xfrm>
              <a:off x="6731002" y="5067302"/>
              <a:ext cx="1930400" cy="1168401"/>
              <a:chOff x="889000" y="1574798"/>
              <a:chExt cx="1930400" cy="1168401"/>
            </a:xfrm>
            <a:grpFill/>
          </p:grpSpPr>
          <p:grpSp>
            <p:nvGrpSpPr>
              <p:cNvPr id="318" name="群組 317">
                <a:extLst>
                  <a:ext uri="{FF2B5EF4-FFF2-40B4-BE49-F238E27FC236}">
                    <a16:creationId xmlns:a16="http://schemas.microsoft.com/office/drawing/2014/main" id="{698D28A7-C397-4546-8484-CD7B6CFA33DC}"/>
                  </a:ext>
                </a:extLst>
              </p:cNvPr>
              <p:cNvGrpSpPr/>
              <p:nvPr/>
            </p:nvGrpSpPr>
            <p:grpSpPr>
              <a:xfrm>
                <a:off x="889000" y="2501899"/>
                <a:ext cx="1930400" cy="241300"/>
                <a:chOff x="889000" y="3187700"/>
                <a:chExt cx="1930400" cy="241300"/>
              </a:xfrm>
              <a:grpFill/>
            </p:grpSpPr>
            <p:grpSp>
              <p:nvGrpSpPr>
                <p:cNvPr id="366" name="群組 365">
                  <a:extLst>
                    <a:ext uri="{FF2B5EF4-FFF2-40B4-BE49-F238E27FC236}">
                      <a16:creationId xmlns:a16="http://schemas.microsoft.com/office/drawing/2014/main" id="{01573FDA-94A6-4EF9-9F2E-C70CF97844B3}"/>
                    </a:ext>
                  </a:extLst>
                </p:cNvPr>
                <p:cNvGrpSpPr/>
                <p:nvPr/>
              </p:nvGrpSpPr>
              <p:grpSpPr>
                <a:xfrm>
                  <a:off x="889000" y="3187700"/>
                  <a:ext cx="965200" cy="241300"/>
                  <a:chOff x="889000" y="3187700"/>
                  <a:chExt cx="965200" cy="241300"/>
                </a:xfrm>
                <a:grpFill/>
              </p:grpSpPr>
              <p:sp>
                <p:nvSpPr>
                  <p:cNvPr id="372" name="矩形 371">
                    <a:extLst>
                      <a:ext uri="{FF2B5EF4-FFF2-40B4-BE49-F238E27FC236}">
                        <a16:creationId xmlns:a16="http://schemas.microsoft.com/office/drawing/2014/main" id="{3552689E-4266-44C5-8B20-D9B2DB563CE9}"/>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3" name="矩形 372">
                    <a:extLst>
                      <a:ext uri="{FF2B5EF4-FFF2-40B4-BE49-F238E27FC236}">
                        <a16:creationId xmlns:a16="http://schemas.microsoft.com/office/drawing/2014/main" id="{469A7D84-3230-42D8-8930-BB220FB9F63C}"/>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4" name="矩形 373">
                    <a:extLst>
                      <a:ext uri="{FF2B5EF4-FFF2-40B4-BE49-F238E27FC236}">
                        <a16:creationId xmlns:a16="http://schemas.microsoft.com/office/drawing/2014/main" id="{B68A2AF4-8027-445E-B825-7D7DE5949BFE}"/>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5" name="矩形 374">
                    <a:extLst>
                      <a:ext uri="{FF2B5EF4-FFF2-40B4-BE49-F238E27FC236}">
                        <a16:creationId xmlns:a16="http://schemas.microsoft.com/office/drawing/2014/main" id="{A391ED4B-2C9D-4A94-A21B-1154EB939404}"/>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367" name="群組 366">
                  <a:extLst>
                    <a:ext uri="{FF2B5EF4-FFF2-40B4-BE49-F238E27FC236}">
                      <a16:creationId xmlns:a16="http://schemas.microsoft.com/office/drawing/2014/main" id="{B3FD9FDA-4EC2-40A5-8737-769502AD3E5E}"/>
                    </a:ext>
                  </a:extLst>
                </p:cNvPr>
                <p:cNvGrpSpPr/>
                <p:nvPr/>
              </p:nvGrpSpPr>
              <p:grpSpPr>
                <a:xfrm>
                  <a:off x="1854200" y="3187700"/>
                  <a:ext cx="965200" cy="241300"/>
                  <a:chOff x="889000" y="3187700"/>
                  <a:chExt cx="965200" cy="241300"/>
                </a:xfrm>
                <a:grpFill/>
              </p:grpSpPr>
              <p:sp>
                <p:nvSpPr>
                  <p:cNvPr id="368" name="矩形 367">
                    <a:extLst>
                      <a:ext uri="{FF2B5EF4-FFF2-40B4-BE49-F238E27FC236}">
                        <a16:creationId xmlns:a16="http://schemas.microsoft.com/office/drawing/2014/main" id="{15986010-4C58-4D46-B615-5CDE233AECD4}"/>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9" name="矩形 368">
                    <a:extLst>
                      <a:ext uri="{FF2B5EF4-FFF2-40B4-BE49-F238E27FC236}">
                        <a16:creationId xmlns:a16="http://schemas.microsoft.com/office/drawing/2014/main" id="{6C8FD8F3-C36F-4552-95BA-736B58B86032}"/>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0" name="矩形 369">
                    <a:extLst>
                      <a:ext uri="{FF2B5EF4-FFF2-40B4-BE49-F238E27FC236}">
                        <a16:creationId xmlns:a16="http://schemas.microsoft.com/office/drawing/2014/main" id="{908E14A3-D198-4886-8EEB-FDB6961E6B99}"/>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1" name="矩形 370">
                    <a:extLst>
                      <a:ext uri="{FF2B5EF4-FFF2-40B4-BE49-F238E27FC236}">
                        <a16:creationId xmlns:a16="http://schemas.microsoft.com/office/drawing/2014/main" id="{38B7B927-6E15-4996-B9FB-E094D1DFA815}"/>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319" name="群組 318">
                <a:extLst>
                  <a:ext uri="{FF2B5EF4-FFF2-40B4-BE49-F238E27FC236}">
                    <a16:creationId xmlns:a16="http://schemas.microsoft.com/office/drawing/2014/main" id="{23041820-A7A7-4F1F-AB1C-356BA8447783}"/>
                  </a:ext>
                </a:extLst>
              </p:cNvPr>
              <p:cNvGrpSpPr/>
              <p:nvPr/>
            </p:nvGrpSpPr>
            <p:grpSpPr>
              <a:xfrm>
                <a:off x="889000" y="1574798"/>
                <a:ext cx="1930400" cy="927101"/>
                <a:chOff x="889000" y="2501899"/>
                <a:chExt cx="1930400" cy="927101"/>
              </a:xfrm>
              <a:grpFill/>
            </p:grpSpPr>
            <p:grpSp>
              <p:nvGrpSpPr>
                <p:cNvPr id="320" name="群組 319">
                  <a:extLst>
                    <a:ext uri="{FF2B5EF4-FFF2-40B4-BE49-F238E27FC236}">
                      <a16:creationId xmlns:a16="http://schemas.microsoft.com/office/drawing/2014/main" id="{8020496D-9CC1-4A28-889B-226F69B50B0A}"/>
                    </a:ext>
                  </a:extLst>
                </p:cNvPr>
                <p:cNvGrpSpPr/>
                <p:nvPr/>
              </p:nvGrpSpPr>
              <p:grpSpPr>
                <a:xfrm>
                  <a:off x="889000" y="3187700"/>
                  <a:ext cx="1930400" cy="241300"/>
                  <a:chOff x="889000" y="3187700"/>
                  <a:chExt cx="1930400" cy="241300"/>
                </a:xfrm>
                <a:grpFill/>
              </p:grpSpPr>
              <p:grpSp>
                <p:nvGrpSpPr>
                  <p:cNvPr id="356" name="群組 355">
                    <a:extLst>
                      <a:ext uri="{FF2B5EF4-FFF2-40B4-BE49-F238E27FC236}">
                        <a16:creationId xmlns:a16="http://schemas.microsoft.com/office/drawing/2014/main" id="{3E9C0CC5-BEA0-4049-84FB-4072A3205BA8}"/>
                      </a:ext>
                    </a:extLst>
                  </p:cNvPr>
                  <p:cNvGrpSpPr/>
                  <p:nvPr/>
                </p:nvGrpSpPr>
                <p:grpSpPr>
                  <a:xfrm>
                    <a:off x="889000" y="3187700"/>
                    <a:ext cx="965200" cy="241300"/>
                    <a:chOff x="889000" y="3187700"/>
                    <a:chExt cx="965200" cy="241300"/>
                  </a:xfrm>
                  <a:grpFill/>
                </p:grpSpPr>
                <p:sp>
                  <p:nvSpPr>
                    <p:cNvPr id="362" name="矩形 361">
                      <a:extLst>
                        <a:ext uri="{FF2B5EF4-FFF2-40B4-BE49-F238E27FC236}">
                          <a16:creationId xmlns:a16="http://schemas.microsoft.com/office/drawing/2014/main" id="{6CEECA3E-D193-408B-949E-322D6704782E}"/>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3" name="矩形 362">
                      <a:extLst>
                        <a:ext uri="{FF2B5EF4-FFF2-40B4-BE49-F238E27FC236}">
                          <a16:creationId xmlns:a16="http://schemas.microsoft.com/office/drawing/2014/main" id="{6FF24046-2DC9-47A5-B320-99E22161EB78}"/>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4" name="矩形 363">
                      <a:extLst>
                        <a:ext uri="{FF2B5EF4-FFF2-40B4-BE49-F238E27FC236}">
                          <a16:creationId xmlns:a16="http://schemas.microsoft.com/office/drawing/2014/main" id="{A37A0F8C-367E-4826-9582-20306C3185BF}"/>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5" name="矩形 364">
                      <a:extLst>
                        <a:ext uri="{FF2B5EF4-FFF2-40B4-BE49-F238E27FC236}">
                          <a16:creationId xmlns:a16="http://schemas.microsoft.com/office/drawing/2014/main" id="{A2A32EF3-97AA-49DA-99B7-1BE02AB60F10}"/>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357" name="群組 356">
                    <a:extLst>
                      <a:ext uri="{FF2B5EF4-FFF2-40B4-BE49-F238E27FC236}">
                        <a16:creationId xmlns:a16="http://schemas.microsoft.com/office/drawing/2014/main" id="{96E3128E-0EF6-45EB-9CED-7D8DE77FB8B6}"/>
                      </a:ext>
                    </a:extLst>
                  </p:cNvPr>
                  <p:cNvGrpSpPr/>
                  <p:nvPr/>
                </p:nvGrpSpPr>
                <p:grpSpPr>
                  <a:xfrm>
                    <a:off x="1854200" y="3187700"/>
                    <a:ext cx="965200" cy="241300"/>
                    <a:chOff x="889000" y="3187700"/>
                    <a:chExt cx="965200" cy="241300"/>
                  </a:xfrm>
                  <a:grpFill/>
                </p:grpSpPr>
                <p:sp>
                  <p:nvSpPr>
                    <p:cNvPr id="358" name="矩形 357">
                      <a:extLst>
                        <a:ext uri="{FF2B5EF4-FFF2-40B4-BE49-F238E27FC236}">
                          <a16:creationId xmlns:a16="http://schemas.microsoft.com/office/drawing/2014/main" id="{77A33164-CE0A-4299-9F09-B5B87C50C8D4}"/>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9" name="矩形 358">
                      <a:extLst>
                        <a:ext uri="{FF2B5EF4-FFF2-40B4-BE49-F238E27FC236}">
                          <a16:creationId xmlns:a16="http://schemas.microsoft.com/office/drawing/2014/main" id="{4FD930E8-5890-4CE3-9D40-510CE282BDE2}"/>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0" name="矩形 359">
                      <a:extLst>
                        <a:ext uri="{FF2B5EF4-FFF2-40B4-BE49-F238E27FC236}">
                          <a16:creationId xmlns:a16="http://schemas.microsoft.com/office/drawing/2014/main" id="{7DD96510-4E9D-4F52-A52D-ACC98EC4A5E6}"/>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1" name="矩形 360">
                      <a:extLst>
                        <a:ext uri="{FF2B5EF4-FFF2-40B4-BE49-F238E27FC236}">
                          <a16:creationId xmlns:a16="http://schemas.microsoft.com/office/drawing/2014/main" id="{7886ED73-21B1-448C-9248-BDEC56862655}"/>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321" name="群組 320">
                  <a:extLst>
                    <a:ext uri="{FF2B5EF4-FFF2-40B4-BE49-F238E27FC236}">
                      <a16:creationId xmlns:a16="http://schemas.microsoft.com/office/drawing/2014/main" id="{A610CDC9-17B2-4CB2-8D6E-1A71EFDFF09E}"/>
                    </a:ext>
                  </a:extLst>
                </p:cNvPr>
                <p:cNvGrpSpPr/>
                <p:nvPr/>
              </p:nvGrpSpPr>
              <p:grpSpPr>
                <a:xfrm>
                  <a:off x="889000" y="2501899"/>
                  <a:ext cx="1930400" cy="711200"/>
                  <a:chOff x="889000" y="2501899"/>
                  <a:chExt cx="1930400" cy="711200"/>
                </a:xfrm>
                <a:grpFill/>
              </p:grpSpPr>
              <p:grpSp>
                <p:nvGrpSpPr>
                  <p:cNvPr id="322" name="群組 321">
                    <a:extLst>
                      <a:ext uri="{FF2B5EF4-FFF2-40B4-BE49-F238E27FC236}">
                        <a16:creationId xmlns:a16="http://schemas.microsoft.com/office/drawing/2014/main" id="{C6868AF1-86C3-45FE-AB1B-FBEABBAAB602}"/>
                      </a:ext>
                    </a:extLst>
                  </p:cNvPr>
                  <p:cNvGrpSpPr/>
                  <p:nvPr/>
                </p:nvGrpSpPr>
                <p:grpSpPr>
                  <a:xfrm>
                    <a:off x="889000" y="2971799"/>
                    <a:ext cx="1930400" cy="241300"/>
                    <a:chOff x="889000" y="3187700"/>
                    <a:chExt cx="1930400" cy="241300"/>
                  </a:xfrm>
                  <a:grpFill/>
                </p:grpSpPr>
                <p:grpSp>
                  <p:nvGrpSpPr>
                    <p:cNvPr id="346" name="群組 345">
                      <a:extLst>
                        <a:ext uri="{FF2B5EF4-FFF2-40B4-BE49-F238E27FC236}">
                          <a16:creationId xmlns:a16="http://schemas.microsoft.com/office/drawing/2014/main" id="{6BF9F7D1-4066-4445-9182-D3B401597752}"/>
                        </a:ext>
                      </a:extLst>
                    </p:cNvPr>
                    <p:cNvGrpSpPr/>
                    <p:nvPr/>
                  </p:nvGrpSpPr>
                  <p:grpSpPr>
                    <a:xfrm>
                      <a:off x="889000" y="3187700"/>
                      <a:ext cx="965200" cy="241300"/>
                      <a:chOff x="889000" y="3187700"/>
                      <a:chExt cx="965200" cy="241300"/>
                    </a:xfrm>
                    <a:grpFill/>
                  </p:grpSpPr>
                  <p:sp>
                    <p:nvSpPr>
                      <p:cNvPr id="352" name="矩形 351">
                        <a:extLst>
                          <a:ext uri="{FF2B5EF4-FFF2-40B4-BE49-F238E27FC236}">
                            <a16:creationId xmlns:a16="http://schemas.microsoft.com/office/drawing/2014/main" id="{09F4334E-15A9-418A-9E7E-58951ACAF4F5}"/>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3" name="矩形 352">
                        <a:extLst>
                          <a:ext uri="{FF2B5EF4-FFF2-40B4-BE49-F238E27FC236}">
                            <a16:creationId xmlns:a16="http://schemas.microsoft.com/office/drawing/2014/main" id="{A5647211-BA3B-4DE6-B389-34EC9D50087B}"/>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4" name="矩形 353">
                        <a:extLst>
                          <a:ext uri="{FF2B5EF4-FFF2-40B4-BE49-F238E27FC236}">
                            <a16:creationId xmlns:a16="http://schemas.microsoft.com/office/drawing/2014/main" id="{CAE64B48-AACF-45DB-84B4-1846E89C8CCC}"/>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5" name="矩形 354">
                        <a:extLst>
                          <a:ext uri="{FF2B5EF4-FFF2-40B4-BE49-F238E27FC236}">
                            <a16:creationId xmlns:a16="http://schemas.microsoft.com/office/drawing/2014/main" id="{6E8BADF1-E267-4616-81FA-A9DED52446DC}"/>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347" name="群組 346">
                      <a:extLst>
                        <a:ext uri="{FF2B5EF4-FFF2-40B4-BE49-F238E27FC236}">
                          <a16:creationId xmlns:a16="http://schemas.microsoft.com/office/drawing/2014/main" id="{379B26EE-ACB3-4689-9B27-F09D9D3CD5D6}"/>
                        </a:ext>
                      </a:extLst>
                    </p:cNvPr>
                    <p:cNvGrpSpPr/>
                    <p:nvPr/>
                  </p:nvGrpSpPr>
                  <p:grpSpPr>
                    <a:xfrm>
                      <a:off x="1854200" y="3187700"/>
                      <a:ext cx="965200" cy="241300"/>
                      <a:chOff x="889000" y="3187700"/>
                      <a:chExt cx="965200" cy="241300"/>
                    </a:xfrm>
                    <a:grpFill/>
                  </p:grpSpPr>
                  <p:sp>
                    <p:nvSpPr>
                      <p:cNvPr id="348" name="矩形 347">
                        <a:extLst>
                          <a:ext uri="{FF2B5EF4-FFF2-40B4-BE49-F238E27FC236}">
                            <a16:creationId xmlns:a16="http://schemas.microsoft.com/office/drawing/2014/main" id="{2DB1ABB5-AB97-4AA7-B65B-2E8157665BBC}"/>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9" name="矩形 348">
                        <a:extLst>
                          <a:ext uri="{FF2B5EF4-FFF2-40B4-BE49-F238E27FC236}">
                            <a16:creationId xmlns:a16="http://schemas.microsoft.com/office/drawing/2014/main" id="{1F1C9353-3863-4E40-8FF1-323C9286777B}"/>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0" name="矩形 349">
                        <a:extLst>
                          <a:ext uri="{FF2B5EF4-FFF2-40B4-BE49-F238E27FC236}">
                            <a16:creationId xmlns:a16="http://schemas.microsoft.com/office/drawing/2014/main" id="{0AD770CE-0FB9-4DFD-896F-E1A6437EE9D9}"/>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1" name="矩形 350">
                        <a:extLst>
                          <a:ext uri="{FF2B5EF4-FFF2-40B4-BE49-F238E27FC236}">
                            <a16:creationId xmlns:a16="http://schemas.microsoft.com/office/drawing/2014/main" id="{23923AF3-AA3C-48A1-81EF-F02BE3A0BE78}"/>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323" name="群組 322">
                    <a:extLst>
                      <a:ext uri="{FF2B5EF4-FFF2-40B4-BE49-F238E27FC236}">
                        <a16:creationId xmlns:a16="http://schemas.microsoft.com/office/drawing/2014/main" id="{EEDE6EEE-1E07-42DB-BF60-DC419271799F}"/>
                      </a:ext>
                    </a:extLst>
                  </p:cNvPr>
                  <p:cNvGrpSpPr/>
                  <p:nvPr/>
                </p:nvGrpSpPr>
                <p:grpSpPr>
                  <a:xfrm>
                    <a:off x="889000" y="2501899"/>
                    <a:ext cx="1930400" cy="482600"/>
                    <a:chOff x="889000" y="2501899"/>
                    <a:chExt cx="1930400" cy="482600"/>
                  </a:xfrm>
                  <a:grpFill/>
                </p:grpSpPr>
                <p:grpSp>
                  <p:nvGrpSpPr>
                    <p:cNvPr id="324" name="群組 323">
                      <a:extLst>
                        <a:ext uri="{FF2B5EF4-FFF2-40B4-BE49-F238E27FC236}">
                          <a16:creationId xmlns:a16="http://schemas.microsoft.com/office/drawing/2014/main" id="{E1F983F8-3C94-47CD-86FD-6050A9A71380}"/>
                        </a:ext>
                      </a:extLst>
                    </p:cNvPr>
                    <p:cNvGrpSpPr/>
                    <p:nvPr/>
                  </p:nvGrpSpPr>
                  <p:grpSpPr>
                    <a:xfrm>
                      <a:off x="889000" y="2743199"/>
                      <a:ext cx="1930400" cy="241300"/>
                      <a:chOff x="889000" y="3187700"/>
                      <a:chExt cx="1930400" cy="241300"/>
                    </a:xfrm>
                    <a:grpFill/>
                  </p:grpSpPr>
                  <p:grpSp>
                    <p:nvGrpSpPr>
                      <p:cNvPr id="336" name="群組 335">
                        <a:extLst>
                          <a:ext uri="{FF2B5EF4-FFF2-40B4-BE49-F238E27FC236}">
                            <a16:creationId xmlns:a16="http://schemas.microsoft.com/office/drawing/2014/main" id="{630E776C-4B31-4575-91BC-EBEFDEE5C9DA}"/>
                          </a:ext>
                        </a:extLst>
                      </p:cNvPr>
                      <p:cNvGrpSpPr/>
                      <p:nvPr/>
                    </p:nvGrpSpPr>
                    <p:grpSpPr>
                      <a:xfrm>
                        <a:off x="889000" y="3187700"/>
                        <a:ext cx="965200" cy="241300"/>
                        <a:chOff x="889000" y="3187700"/>
                        <a:chExt cx="965200" cy="241300"/>
                      </a:xfrm>
                      <a:grpFill/>
                    </p:grpSpPr>
                    <p:sp>
                      <p:nvSpPr>
                        <p:cNvPr id="342" name="矩形 341">
                          <a:extLst>
                            <a:ext uri="{FF2B5EF4-FFF2-40B4-BE49-F238E27FC236}">
                              <a16:creationId xmlns:a16="http://schemas.microsoft.com/office/drawing/2014/main" id="{D8D3B89A-334A-4D90-961F-C370C447EB00}"/>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3" name="矩形 342">
                          <a:extLst>
                            <a:ext uri="{FF2B5EF4-FFF2-40B4-BE49-F238E27FC236}">
                              <a16:creationId xmlns:a16="http://schemas.microsoft.com/office/drawing/2014/main" id="{A60DEB8F-3AAE-4F3B-A03E-1C98B68D23EF}"/>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4" name="矩形 343">
                          <a:extLst>
                            <a:ext uri="{FF2B5EF4-FFF2-40B4-BE49-F238E27FC236}">
                              <a16:creationId xmlns:a16="http://schemas.microsoft.com/office/drawing/2014/main" id="{6939681D-7A74-4A65-9896-EC0113A59645}"/>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5" name="矩形 344">
                          <a:extLst>
                            <a:ext uri="{FF2B5EF4-FFF2-40B4-BE49-F238E27FC236}">
                              <a16:creationId xmlns:a16="http://schemas.microsoft.com/office/drawing/2014/main" id="{67BBE259-4F0E-422A-AAA7-C74E0D8C69E7}"/>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337" name="群組 336">
                        <a:extLst>
                          <a:ext uri="{FF2B5EF4-FFF2-40B4-BE49-F238E27FC236}">
                            <a16:creationId xmlns:a16="http://schemas.microsoft.com/office/drawing/2014/main" id="{A3A375C1-AC8A-4761-9AEA-1ED9E96D620D}"/>
                          </a:ext>
                        </a:extLst>
                      </p:cNvPr>
                      <p:cNvGrpSpPr/>
                      <p:nvPr/>
                    </p:nvGrpSpPr>
                    <p:grpSpPr>
                      <a:xfrm>
                        <a:off x="1854200" y="3187700"/>
                        <a:ext cx="965200" cy="241300"/>
                        <a:chOff x="889000" y="3187700"/>
                        <a:chExt cx="965200" cy="241300"/>
                      </a:xfrm>
                      <a:grpFill/>
                    </p:grpSpPr>
                    <p:sp>
                      <p:nvSpPr>
                        <p:cNvPr id="338" name="矩形 337">
                          <a:extLst>
                            <a:ext uri="{FF2B5EF4-FFF2-40B4-BE49-F238E27FC236}">
                              <a16:creationId xmlns:a16="http://schemas.microsoft.com/office/drawing/2014/main" id="{263CECBC-A3F9-4311-A40B-3ACB3971E8FD}"/>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9" name="矩形 338">
                          <a:extLst>
                            <a:ext uri="{FF2B5EF4-FFF2-40B4-BE49-F238E27FC236}">
                              <a16:creationId xmlns:a16="http://schemas.microsoft.com/office/drawing/2014/main" id="{2F7FA704-8FAA-4FF9-8E0E-EA8ED3CB21CA}"/>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0" name="矩形 339">
                          <a:extLst>
                            <a:ext uri="{FF2B5EF4-FFF2-40B4-BE49-F238E27FC236}">
                              <a16:creationId xmlns:a16="http://schemas.microsoft.com/office/drawing/2014/main" id="{EE9619A2-AF6D-4852-96A7-630CA53755F1}"/>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1" name="矩形 340">
                          <a:extLst>
                            <a:ext uri="{FF2B5EF4-FFF2-40B4-BE49-F238E27FC236}">
                              <a16:creationId xmlns:a16="http://schemas.microsoft.com/office/drawing/2014/main" id="{CDA5E75F-EEC0-4937-A927-8F123F3E7516}"/>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325" name="群組 324">
                      <a:extLst>
                        <a:ext uri="{FF2B5EF4-FFF2-40B4-BE49-F238E27FC236}">
                          <a16:creationId xmlns:a16="http://schemas.microsoft.com/office/drawing/2014/main" id="{F6349BCB-4F76-4986-B8C3-607C712FA96D}"/>
                        </a:ext>
                      </a:extLst>
                    </p:cNvPr>
                    <p:cNvGrpSpPr/>
                    <p:nvPr/>
                  </p:nvGrpSpPr>
                  <p:grpSpPr>
                    <a:xfrm>
                      <a:off x="889000" y="2501899"/>
                      <a:ext cx="1930400" cy="241300"/>
                      <a:chOff x="889000" y="3187700"/>
                      <a:chExt cx="1930400" cy="241300"/>
                    </a:xfrm>
                    <a:grpFill/>
                  </p:grpSpPr>
                  <p:grpSp>
                    <p:nvGrpSpPr>
                      <p:cNvPr id="326" name="群組 325">
                        <a:extLst>
                          <a:ext uri="{FF2B5EF4-FFF2-40B4-BE49-F238E27FC236}">
                            <a16:creationId xmlns:a16="http://schemas.microsoft.com/office/drawing/2014/main" id="{B97F30E2-08BC-4335-9695-87990A328771}"/>
                          </a:ext>
                        </a:extLst>
                      </p:cNvPr>
                      <p:cNvGrpSpPr/>
                      <p:nvPr/>
                    </p:nvGrpSpPr>
                    <p:grpSpPr>
                      <a:xfrm>
                        <a:off x="889000" y="3187700"/>
                        <a:ext cx="965200" cy="241300"/>
                        <a:chOff x="889000" y="3187700"/>
                        <a:chExt cx="965200" cy="241300"/>
                      </a:xfrm>
                      <a:grpFill/>
                    </p:grpSpPr>
                    <p:sp>
                      <p:nvSpPr>
                        <p:cNvPr id="332" name="矩形 331">
                          <a:extLst>
                            <a:ext uri="{FF2B5EF4-FFF2-40B4-BE49-F238E27FC236}">
                              <a16:creationId xmlns:a16="http://schemas.microsoft.com/office/drawing/2014/main" id="{FDCDD358-378E-4297-8B59-CBF0CFC0D670}"/>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3" name="矩形 332">
                          <a:extLst>
                            <a:ext uri="{FF2B5EF4-FFF2-40B4-BE49-F238E27FC236}">
                              <a16:creationId xmlns:a16="http://schemas.microsoft.com/office/drawing/2014/main" id="{C3FA894A-2B9B-47E7-8AF6-6D437D6CE1D6}"/>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4" name="矩形 333">
                          <a:extLst>
                            <a:ext uri="{FF2B5EF4-FFF2-40B4-BE49-F238E27FC236}">
                              <a16:creationId xmlns:a16="http://schemas.microsoft.com/office/drawing/2014/main" id="{A08DE006-81DA-4245-B90B-C672A0A729F9}"/>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5" name="矩形 334">
                          <a:extLst>
                            <a:ext uri="{FF2B5EF4-FFF2-40B4-BE49-F238E27FC236}">
                              <a16:creationId xmlns:a16="http://schemas.microsoft.com/office/drawing/2014/main" id="{076D8EF8-C9B5-4D0A-875E-E00F9805E87B}"/>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327" name="群組 326">
                        <a:extLst>
                          <a:ext uri="{FF2B5EF4-FFF2-40B4-BE49-F238E27FC236}">
                            <a16:creationId xmlns:a16="http://schemas.microsoft.com/office/drawing/2014/main" id="{9A1617CF-7CE7-46F2-9E79-4E9C0898BE51}"/>
                          </a:ext>
                        </a:extLst>
                      </p:cNvPr>
                      <p:cNvGrpSpPr/>
                      <p:nvPr/>
                    </p:nvGrpSpPr>
                    <p:grpSpPr>
                      <a:xfrm>
                        <a:off x="1854200" y="3187700"/>
                        <a:ext cx="965200" cy="241300"/>
                        <a:chOff x="889000" y="3187700"/>
                        <a:chExt cx="965200" cy="241300"/>
                      </a:xfrm>
                      <a:grpFill/>
                    </p:grpSpPr>
                    <p:sp>
                      <p:nvSpPr>
                        <p:cNvPr id="328" name="矩形 327">
                          <a:extLst>
                            <a:ext uri="{FF2B5EF4-FFF2-40B4-BE49-F238E27FC236}">
                              <a16:creationId xmlns:a16="http://schemas.microsoft.com/office/drawing/2014/main" id="{BCF804BE-F3C4-4143-ABD3-9322F25B640F}"/>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29" name="矩形 328">
                          <a:extLst>
                            <a:ext uri="{FF2B5EF4-FFF2-40B4-BE49-F238E27FC236}">
                              <a16:creationId xmlns:a16="http://schemas.microsoft.com/office/drawing/2014/main" id="{300A5825-18F5-45BD-B5C0-BE4860286B5B}"/>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0" name="矩形 329">
                          <a:extLst>
                            <a:ext uri="{FF2B5EF4-FFF2-40B4-BE49-F238E27FC236}">
                              <a16:creationId xmlns:a16="http://schemas.microsoft.com/office/drawing/2014/main" id="{EC37A10D-EE7A-4039-ADB6-0A6C0A5EB442}"/>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1" name="矩形 330">
                          <a:extLst>
                            <a:ext uri="{FF2B5EF4-FFF2-40B4-BE49-F238E27FC236}">
                              <a16:creationId xmlns:a16="http://schemas.microsoft.com/office/drawing/2014/main" id="{772F178E-939E-4181-8879-C4B13CB440D9}"/>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grpSp>
          </p:grpSp>
        </p:grpSp>
      </p:grpSp>
      <mc:AlternateContent xmlns:mc="http://schemas.openxmlformats.org/markup-compatibility/2006">
        <mc:Choice xmlns:a14="http://schemas.microsoft.com/office/drawing/2010/main" Requires="a14">
          <p:sp>
            <p:nvSpPr>
              <p:cNvPr id="625" name="文字方塊 624">
                <a:extLst>
                  <a:ext uri="{FF2B5EF4-FFF2-40B4-BE49-F238E27FC236}">
                    <a16:creationId xmlns:a16="http://schemas.microsoft.com/office/drawing/2014/main" id="{D8420BCF-B8DE-43F6-9C52-05C2762FD9D8}"/>
                  </a:ext>
                </a:extLst>
              </p:cNvPr>
              <p:cNvSpPr txBox="1"/>
              <p:nvPr/>
            </p:nvSpPr>
            <p:spPr>
              <a:xfrm>
                <a:off x="9400275" y="5040176"/>
                <a:ext cx="1380223" cy="523220"/>
              </a:xfrm>
              <a:prstGeom prst="rect">
                <a:avLst/>
              </a:prstGeom>
              <a:noFill/>
            </p:spPr>
            <p:txBody>
              <a:bodyPr wrap="square">
                <a:spAutoFit/>
              </a:bodyPr>
              <a:lstStyle/>
              <a:p>
                <a14:m>
                  <m:oMath xmlns:m="http://schemas.openxmlformats.org/officeDocument/2006/math">
                    <m:sSub>
                      <m:sSubPr>
                        <m:ctrlPr>
                          <a:rPr lang="en-US" altLang="zh-TW" sz="2800" b="1" i="1" smtClean="0">
                            <a:solidFill>
                              <a:srgbClr val="FF0000"/>
                            </a:solidFill>
                            <a:latin typeface="Cambria Math" panose="02040503050406030204" pitchFamily="18" charset="0"/>
                          </a:rPr>
                        </m:ctrlPr>
                      </m:sSubPr>
                      <m:e>
                        <m:r>
                          <a:rPr lang="en-US" altLang="zh-TW" sz="2800" b="1" i="1" smtClean="0">
                            <a:solidFill>
                              <a:srgbClr val="FF0000"/>
                            </a:solidFill>
                            <a:latin typeface="Cambria Math" panose="02040503050406030204" pitchFamily="18" charset="0"/>
                          </a:rPr>
                          <m:t>𝒓</m:t>
                        </m:r>
                      </m:e>
                      <m:sub>
                        <m:r>
                          <a:rPr lang="en-US" altLang="zh-TW" sz="2800" b="1" i="1" smtClean="0">
                            <a:solidFill>
                              <a:srgbClr val="FF0000"/>
                            </a:solidFill>
                            <a:latin typeface="Cambria Math" panose="02040503050406030204" pitchFamily="18" charset="0"/>
                          </a:rPr>
                          <m:t>𝒊</m:t>
                        </m:r>
                      </m:sub>
                    </m:sSub>
                  </m:oMath>
                </a14:m>
                <a:r>
                  <a:rPr lang="zh-TW" altLang="en-US" sz="2800" b="1">
                    <a:solidFill>
                      <a:srgbClr val="FF0000"/>
                    </a:solidFill>
                  </a:rPr>
                  <a:t> </a:t>
                </a:r>
              </a:p>
            </p:txBody>
          </p:sp>
        </mc:Choice>
        <mc:Fallback>
          <p:sp>
            <p:nvSpPr>
              <p:cNvPr id="625" name="文字方塊 624">
                <a:extLst>
                  <a:ext uri="{FF2B5EF4-FFF2-40B4-BE49-F238E27FC236}">
                    <a16:creationId xmlns:a16="http://schemas.microsoft.com/office/drawing/2014/main" id="{D8420BCF-B8DE-43F6-9C52-05C2762FD9D8}"/>
                  </a:ext>
                </a:extLst>
              </p:cNvPr>
              <p:cNvSpPr txBox="1">
                <a:spLocks noRot="1" noChangeAspect="1" noMove="1" noResize="1" noEditPoints="1" noAdjustHandles="1" noChangeArrowheads="1" noChangeShapeType="1" noTextEdit="1"/>
              </p:cNvSpPr>
              <p:nvPr/>
            </p:nvSpPr>
            <p:spPr>
              <a:xfrm>
                <a:off x="9400275" y="5040176"/>
                <a:ext cx="1380223" cy="523220"/>
              </a:xfrm>
              <a:prstGeom prst="rect">
                <a:avLst/>
              </a:prstGeom>
              <a:blipFill>
                <a:blip r:embed="rId4"/>
                <a:stretch>
                  <a:fillRect/>
                </a:stretch>
              </a:blipFill>
            </p:spPr>
            <p:txBody>
              <a:bodyPr/>
              <a:lstStyle/>
              <a:p>
                <a:r>
                  <a:rPr lang="zh-TW" altLang="en-US">
                    <a:noFill/>
                  </a:rPr>
                  <a:t> </a:t>
                </a:r>
              </a:p>
            </p:txBody>
          </p:sp>
        </mc:Fallback>
      </mc:AlternateContent>
      <p:sp>
        <p:nvSpPr>
          <p:cNvPr id="626" name="箭號: 向右 625">
            <a:extLst>
              <a:ext uri="{FF2B5EF4-FFF2-40B4-BE49-F238E27FC236}">
                <a16:creationId xmlns:a16="http://schemas.microsoft.com/office/drawing/2014/main" id="{B9842905-BF96-412B-96D0-0BAB90F4F2F4}"/>
              </a:ext>
            </a:extLst>
          </p:cNvPr>
          <p:cNvSpPr/>
          <p:nvPr/>
        </p:nvSpPr>
        <p:spPr>
          <a:xfrm>
            <a:off x="3971499" y="2439534"/>
            <a:ext cx="3950837" cy="21263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3200"/>
              <a:t>Dilated</a:t>
            </a:r>
            <a:br>
              <a:rPr lang="en-US" altLang="zh-TW" sz="3200"/>
            </a:br>
            <a:r>
              <a:rPr lang="en-US" altLang="zh-TW" sz="3200"/>
              <a:t>CNN</a:t>
            </a:r>
            <a:endParaRPr lang="zh-TW" altLang="en-US" sz="3200"/>
          </a:p>
        </p:txBody>
      </p:sp>
      <mc:AlternateContent xmlns:mc="http://schemas.openxmlformats.org/markup-compatibility/2006">
        <mc:Choice xmlns:a14="http://schemas.microsoft.com/office/drawing/2010/main" Requires="a14">
          <p:sp>
            <p:nvSpPr>
              <p:cNvPr id="628" name="文字方塊 627">
                <a:extLst>
                  <a:ext uri="{FF2B5EF4-FFF2-40B4-BE49-F238E27FC236}">
                    <a16:creationId xmlns:a16="http://schemas.microsoft.com/office/drawing/2014/main" id="{E8BA8167-460D-490C-B084-E25E70B3DEA1}"/>
                  </a:ext>
                </a:extLst>
              </p:cNvPr>
              <p:cNvSpPr txBox="1"/>
              <p:nvPr/>
            </p:nvSpPr>
            <p:spPr>
              <a:xfrm>
                <a:off x="3806440" y="4613457"/>
                <a:ext cx="5350396" cy="1945533"/>
              </a:xfrm>
              <a:prstGeom prst="rect">
                <a:avLst/>
              </a:prstGeom>
              <a:noFill/>
            </p:spPr>
            <p:txBody>
              <a:bodyPr wrap="square">
                <a:spAutoFit/>
              </a:bodyPr>
              <a:lstStyle/>
              <a:p>
                <a:r>
                  <a:rPr lang="en-US" altLang="zh-TW" sz="2400" b="1">
                    <a:solidFill>
                      <a:srgbClr val="FF0000"/>
                    </a:solidFill>
                  </a:rPr>
                  <a:t>with ten residual blocks </a:t>
                </a:r>
                <a:br>
                  <a:rPr lang="en-US" altLang="zh-TW" sz="2400">
                    <a:solidFill>
                      <a:srgbClr val="FF0000"/>
                    </a:solidFill>
                  </a:rPr>
                </a:br>
                <a:r>
                  <a:rPr lang="en-US" altLang="zh-TW" sz="2400">
                    <a:solidFill>
                      <a:srgbClr val="FF0000"/>
                    </a:solidFill>
                  </a:rPr>
                  <a:t>(Each block contains two 1-D convolutional layers with a dilation parameter (</a:t>
                </a:r>
                <a14:m>
                  <m:oMath xmlns:m="http://schemas.openxmlformats.org/officeDocument/2006/math">
                    <m:sSup>
                      <m:sSupPr>
                        <m:ctrlPr>
                          <a:rPr lang="en-US" altLang="zh-TW" sz="2400" b="0" i="1" smtClean="0">
                            <a:solidFill>
                              <a:srgbClr val="FF0000"/>
                            </a:solidFill>
                            <a:latin typeface="Cambria Math" panose="02040503050406030204" pitchFamily="18" charset="0"/>
                          </a:rPr>
                        </m:ctrlPr>
                      </m:sSupPr>
                      <m:e>
                        <m:r>
                          <a:rPr lang="en-US" altLang="zh-TW" sz="2400" b="0" i="1" smtClean="0">
                            <a:solidFill>
                              <a:srgbClr val="FF0000"/>
                            </a:solidFill>
                            <a:latin typeface="Cambria Math" panose="02040503050406030204" pitchFamily="18" charset="0"/>
                          </a:rPr>
                          <m:t>2</m:t>
                        </m:r>
                      </m:e>
                      <m:sup>
                        <m:r>
                          <a:rPr lang="en-US" altLang="zh-TW" sz="2400" b="0" i="1" smtClean="0">
                            <a:solidFill>
                              <a:srgbClr val="FF0000"/>
                            </a:solidFill>
                            <a:latin typeface="Cambria Math" panose="02040503050406030204" pitchFamily="18" charset="0"/>
                          </a:rPr>
                          <m:t>𝑙</m:t>
                        </m:r>
                      </m:sup>
                    </m:sSup>
                  </m:oMath>
                </a14:m>
                <a:r>
                  <a:rPr lang="en-US" altLang="zh-TW" sz="2400">
                    <a:solidFill>
                      <a:srgbClr val="FF0000"/>
                    </a:solidFill>
                  </a:rPr>
                  <a:t> for the </a:t>
                </a:r>
                <a14:m>
                  <m:oMath xmlns:m="http://schemas.openxmlformats.org/officeDocument/2006/math">
                    <m:r>
                      <a:rPr lang="en-US" altLang="zh-TW" sz="2400" b="0" i="1" smtClean="0">
                        <a:solidFill>
                          <a:srgbClr val="FF0000"/>
                        </a:solidFill>
                        <a:latin typeface="Cambria Math" panose="02040503050406030204" pitchFamily="18" charset="0"/>
                      </a:rPr>
                      <m:t>𝑙</m:t>
                    </m:r>
                  </m:oMath>
                </a14:m>
                <a:r>
                  <a:rPr lang="en-US" altLang="zh-TW" sz="2400">
                    <a:solidFill>
                      <a:srgbClr val="FF0000"/>
                    </a:solidFill>
                  </a:rPr>
                  <a:t>-th block).)</a:t>
                </a:r>
              </a:p>
              <a:p>
                <a:endParaRPr lang="zh-TW" altLang="en-US" sz="2400">
                  <a:solidFill>
                    <a:srgbClr val="FF0000"/>
                  </a:solidFill>
                </a:endParaRPr>
              </a:p>
            </p:txBody>
          </p:sp>
        </mc:Choice>
        <mc:Fallback>
          <p:sp>
            <p:nvSpPr>
              <p:cNvPr id="628" name="文字方塊 627">
                <a:extLst>
                  <a:ext uri="{FF2B5EF4-FFF2-40B4-BE49-F238E27FC236}">
                    <a16:creationId xmlns:a16="http://schemas.microsoft.com/office/drawing/2014/main" id="{E8BA8167-460D-490C-B084-E25E70B3DEA1}"/>
                  </a:ext>
                </a:extLst>
              </p:cNvPr>
              <p:cNvSpPr txBox="1">
                <a:spLocks noRot="1" noChangeAspect="1" noMove="1" noResize="1" noEditPoints="1" noAdjustHandles="1" noChangeArrowheads="1" noChangeShapeType="1" noTextEdit="1"/>
              </p:cNvSpPr>
              <p:nvPr/>
            </p:nvSpPr>
            <p:spPr>
              <a:xfrm>
                <a:off x="3806440" y="4613457"/>
                <a:ext cx="5350396" cy="1945533"/>
              </a:xfrm>
              <a:prstGeom prst="rect">
                <a:avLst/>
              </a:prstGeom>
              <a:blipFill>
                <a:blip r:embed="rId5"/>
                <a:stretch>
                  <a:fillRect l="-1708" t="-2508"/>
                </a:stretch>
              </a:blipFill>
            </p:spPr>
            <p:txBody>
              <a:bodyPr/>
              <a:lstStyle/>
              <a:p>
                <a:r>
                  <a:rPr lang="zh-TW" altLang="en-US">
                    <a:noFill/>
                  </a:rPr>
                  <a:t> </a:t>
                </a:r>
              </a:p>
            </p:txBody>
          </p:sp>
        </mc:Fallback>
      </mc:AlternateContent>
      <p:sp>
        <p:nvSpPr>
          <p:cNvPr id="629" name="標題 1">
            <a:extLst>
              <a:ext uri="{FF2B5EF4-FFF2-40B4-BE49-F238E27FC236}">
                <a16:creationId xmlns:a16="http://schemas.microsoft.com/office/drawing/2014/main" id="{B92E5E17-D178-4016-8126-A1D3CC707058}"/>
              </a:ext>
            </a:extLst>
          </p:cNvPr>
          <p:cNvSpPr>
            <a:spLocks noGrp="1"/>
          </p:cNvSpPr>
          <p:nvPr>
            <p:ph type="title"/>
          </p:nvPr>
        </p:nvSpPr>
        <p:spPr>
          <a:xfrm>
            <a:off x="838200" y="365125"/>
            <a:ext cx="10515600" cy="1325563"/>
          </a:xfrm>
        </p:spPr>
        <p:txBody>
          <a:bodyPr/>
          <a:lstStyle/>
          <a:p>
            <a:r>
              <a:rPr lang="en-US" altLang="zh-TW"/>
              <a:t>DilatedCovEncoder</a:t>
            </a:r>
            <a:endParaRPr lang="zh-TW" altLang="en-US"/>
          </a:p>
        </p:txBody>
      </p:sp>
      <p:grpSp>
        <p:nvGrpSpPr>
          <p:cNvPr id="471" name="群組 470">
            <a:extLst>
              <a:ext uri="{FF2B5EF4-FFF2-40B4-BE49-F238E27FC236}">
                <a16:creationId xmlns:a16="http://schemas.microsoft.com/office/drawing/2014/main" id="{3C885045-B093-4E50-802D-34AE00AD3BD6}"/>
              </a:ext>
            </a:extLst>
          </p:cNvPr>
          <p:cNvGrpSpPr/>
          <p:nvPr/>
        </p:nvGrpSpPr>
        <p:grpSpPr>
          <a:xfrm>
            <a:off x="268490" y="1802540"/>
            <a:ext cx="3703009" cy="3519618"/>
            <a:chOff x="513391" y="3213100"/>
            <a:chExt cx="3703009" cy="3519618"/>
          </a:xfrm>
        </p:grpSpPr>
        <p:grpSp>
          <p:nvGrpSpPr>
            <p:cNvPr id="472" name="群組 471">
              <a:extLst>
                <a:ext uri="{FF2B5EF4-FFF2-40B4-BE49-F238E27FC236}">
                  <a16:creationId xmlns:a16="http://schemas.microsoft.com/office/drawing/2014/main" id="{4C732C41-5499-47FA-8DA3-FA559F9550BC}"/>
                </a:ext>
              </a:extLst>
            </p:cNvPr>
            <p:cNvGrpSpPr/>
            <p:nvPr/>
          </p:nvGrpSpPr>
          <p:grpSpPr>
            <a:xfrm>
              <a:off x="1075363" y="3213100"/>
              <a:ext cx="2476500" cy="3255029"/>
              <a:chOff x="876300" y="3213100"/>
              <a:chExt cx="2476500" cy="3255029"/>
            </a:xfrm>
          </p:grpSpPr>
          <p:cxnSp>
            <p:nvCxnSpPr>
              <p:cNvPr id="475" name="直線單箭頭接點 474">
                <a:extLst>
                  <a:ext uri="{FF2B5EF4-FFF2-40B4-BE49-F238E27FC236}">
                    <a16:creationId xmlns:a16="http://schemas.microsoft.com/office/drawing/2014/main" id="{A87AD231-277C-4927-9DC8-50C713081D53}"/>
                  </a:ext>
                </a:extLst>
              </p:cNvPr>
              <p:cNvCxnSpPr>
                <a:cxnSpLocks/>
              </p:cNvCxnSpPr>
              <p:nvPr/>
            </p:nvCxnSpPr>
            <p:spPr>
              <a:xfrm flipV="1">
                <a:off x="876300" y="3213100"/>
                <a:ext cx="0" cy="3255029"/>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6" name="直線單箭頭接點 475">
                <a:extLst>
                  <a:ext uri="{FF2B5EF4-FFF2-40B4-BE49-F238E27FC236}">
                    <a16:creationId xmlns:a16="http://schemas.microsoft.com/office/drawing/2014/main" id="{81BFC041-C704-4839-895B-94EC3DF4D2AE}"/>
                  </a:ext>
                </a:extLst>
              </p:cNvPr>
              <p:cNvCxnSpPr>
                <a:cxnSpLocks/>
              </p:cNvCxnSpPr>
              <p:nvPr/>
            </p:nvCxnSpPr>
            <p:spPr>
              <a:xfrm flipV="1">
                <a:off x="876300" y="6468126"/>
                <a:ext cx="2476500" cy="1"/>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mc:Choice xmlns:a14="http://schemas.microsoft.com/office/drawing/2010/main" Requires="a14">
            <p:sp>
              <p:nvSpPr>
                <p:cNvPr id="473" name="文字方塊 472">
                  <a:extLst>
                    <a:ext uri="{FF2B5EF4-FFF2-40B4-BE49-F238E27FC236}">
                      <a16:creationId xmlns:a16="http://schemas.microsoft.com/office/drawing/2014/main" id="{74BA32D7-0004-431F-970B-9E2D9A749CF8}"/>
                    </a:ext>
                  </a:extLst>
                </p:cNvPr>
                <p:cNvSpPr txBox="1"/>
                <p:nvPr/>
              </p:nvSpPr>
              <p:spPr>
                <a:xfrm>
                  <a:off x="3644902" y="6203534"/>
                  <a:ext cx="571498" cy="529184"/>
                </a:xfrm>
                <a:prstGeom prst="rect">
                  <a:avLst/>
                </a:prstGeom>
                <a:noFill/>
              </p:spPr>
              <p:txBody>
                <a:bodyPr wrap="square">
                  <a:spAutoFit/>
                </a:bodyPr>
                <a:lstStyle/>
                <a:p>
                  <a14:m>
                    <m:oMath xmlns:m="http://schemas.openxmlformats.org/officeDocument/2006/math">
                      <m:r>
                        <a:rPr lang="en-US" altLang="zh-TW" sz="2800" b="1" i="1" smtClean="0">
                          <a:solidFill>
                            <a:schemeClr val="tx1"/>
                          </a:solidFill>
                          <a:latin typeface="Cambria Math" panose="02040503050406030204" pitchFamily="18" charset="0"/>
                        </a:rPr>
                        <m:t>𝑻</m:t>
                      </m:r>
                    </m:oMath>
                  </a14:m>
                  <a:r>
                    <a:rPr lang="zh-TW" altLang="en-US" sz="2800" b="1">
                      <a:solidFill>
                        <a:srgbClr val="FF0000"/>
                      </a:solidFill>
                    </a:rPr>
                    <a:t> </a:t>
                  </a:r>
                </a:p>
              </p:txBody>
            </p:sp>
          </mc:Choice>
          <mc:Fallback>
            <p:sp>
              <p:nvSpPr>
                <p:cNvPr id="473" name="文字方塊 472">
                  <a:extLst>
                    <a:ext uri="{FF2B5EF4-FFF2-40B4-BE49-F238E27FC236}">
                      <a16:creationId xmlns:a16="http://schemas.microsoft.com/office/drawing/2014/main" id="{74BA32D7-0004-431F-970B-9E2D9A749CF8}"/>
                    </a:ext>
                  </a:extLst>
                </p:cNvPr>
                <p:cNvSpPr txBox="1">
                  <a:spLocks noRot="1" noChangeAspect="1" noMove="1" noResize="1" noEditPoints="1" noAdjustHandles="1" noChangeArrowheads="1" noChangeShapeType="1" noTextEdit="1"/>
                </p:cNvSpPr>
                <p:nvPr/>
              </p:nvSpPr>
              <p:spPr>
                <a:xfrm>
                  <a:off x="3644902" y="6203534"/>
                  <a:ext cx="571498" cy="529184"/>
                </a:xfrm>
                <a:prstGeom prst="rect">
                  <a:avLst/>
                </a:prstGeom>
                <a:blipFill>
                  <a:blip r:embed="rId6"/>
                  <a:stretch>
                    <a:fillRect/>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Requires="a14">
            <p:sp>
              <p:nvSpPr>
                <p:cNvPr id="474" name="文字方塊 473">
                  <a:extLst>
                    <a:ext uri="{FF2B5EF4-FFF2-40B4-BE49-F238E27FC236}">
                      <a16:creationId xmlns:a16="http://schemas.microsoft.com/office/drawing/2014/main" id="{A06195D2-16E8-4925-A515-15F05EDA00DC}"/>
                    </a:ext>
                  </a:extLst>
                </p:cNvPr>
                <p:cNvSpPr txBox="1"/>
                <p:nvPr/>
              </p:nvSpPr>
              <p:spPr>
                <a:xfrm>
                  <a:off x="513391" y="3314285"/>
                  <a:ext cx="571498" cy="529184"/>
                </a:xfrm>
                <a:prstGeom prst="rect">
                  <a:avLst/>
                </a:prstGeom>
                <a:noFill/>
              </p:spPr>
              <p:txBody>
                <a:bodyPr wrap="square">
                  <a:spAutoFit/>
                </a:bodyPr>
                <a:lstStyle/>
                <a:p>
                  <a14:m>
                    <m:oMath xmlns:m="http://schemas.openxmlformats.org/officeDocument/2006/math">
                      <m:sSup>
                        <m:sSupPr>
                          <m:ctrlPr>
                            <a:rPr lang="en-US" altLang="zh-TW" sz="2800" b="1" i="1" smtClean="0">
                              <a:solidFill>
                                <a:schemeClr val="tx1"/>
                              </a:solidFill>
                              <a:latin typeface="Cambria Math" panose="02040503050406030204" pitchFamily="18" charset="0"/>
                            </a:rPr>
                          </m:ctrlPr>
                        </m:sSupPr>
                        <m:e>
                          <m:r>
                            <a:rPr lang="en-US" altLang="zh-TW" sz="2800" b="1" i="1" smtClean="0">
                              <a:solidFill>
                                <a:schemeClr val="tx1"/>
                              </a:solidFill>
                              <a:latin typeface="Cambria Math" panose="02040503050406030204" pitchFamily="18" charset="0"/>
                            </a:rPr>
                            <m:t>𝑭</m:t>
                          </m:r>
                        </m:e>
                        <m:sup>
                          <m:r>
                            <a:rPr lang="en-US" altLang="zh-TW" sz="2800" b="1" i="1" smtClean="0">
                              <a:solidFill>
                                <a:schemeClr val="tx1"/>
                              </a:solidFill>
                              <a:latin typeface="Cambria Math" panose="02040503050406030204" pitchFamily="18" charset="0"/>
                            </a:rPr>
                            <m:t>′</m:t>
                          </m:r>
                        </m:sup>
                      </m:sSup>
                    </m:oMath>
                  </a14:m>
                  <a:r>
                    <a:rPr lang="zh-TW" altLang="en-US" sz="2800" b="1">
                      <a:solidFill>
                        <a:schemeClr val="tx1"/>
                      </a:solidFill>
                    </a:rPr>
                    <a:t> </a:t>
                  </a:r>
                </a:p>
              </p:txBody>
            </p:sp>
          </mc:Choice>
          <mc:Fallback>
            <p:sp>
              <p:nvSpPr>
                <p:cNvPr id="474" name="文字方塊 473">
                  <a:extLst>
                    <a:ext uri="{FF2B5EF4-FFF2-40B4-BE49-F238E27FC236}">
                      <a16:creationId xmlns:a16="http://schemas.microsoft.com/office/drawing/2014/main" id="{A06195D2-16E8-4925-A515-15F05EDA00DC}"/>
                    </a:ext>
                  </a:extLst>
                </p:cNvPr>
                <p:cNvSpPr txBox="1">
                  <a:spLocks noRot="1" noChangeAspect="1" noMove="1" noResize="1" noEditPoints="1" noAdjustHandles="1" noChangeArrowheads="1" noChangeShapeType="1" noTextEdit="1"/>
                </p:cNvSpPr>
                <p:nvPr/>
              </p:nvSpPr>
              <p:spPr>
                <a:xfrm>
                  <a:off x="513391" y="3314285"/>
                  <a:ext cx="571498" cy="529184"/>
                </a:xfrm>
                <a:prstGeom prst="rect">
                  <a:avLst/>
                </a:prstGeom>
                <a:blipFill>
                  <a:blip r:embed="rId7"/>
                  <a:stretch>
                    <a:fillRect/>
                  </a:stretch>
                </a:blipFill>
              </p:spPr>
              <p:txBody>
                <a:bodyPr/>
                <a:lstStyle/>
                <a:p>
                  <a:r>
                    <a:rPr lang="zh-TW" altLang="en-US">
                      <a:noFill/>
                    </a:rPr>
                    <a:t> </a:t>
                  </a:r>
                </a:p>
              </p:txBody>
            </p:sp>
          </mc:Fallback>
        </mc:AlternateContent>
      </p:grpSp>
      <p:grpSp>
        <p:nvGrpSpPr>
          <p:cNvPr id="477" name="群組 476">
            <a:extLst>
              <a:ext uri="{FF2B5EF4-FFF2-40B4-BE49-F238E27FC236}">
                <a16:creationId xmlns:a16="http://schemas.microsoft.com/office/drawing/2014/main" id="{D81A6209-BEC3-4478-A76C-A18319B52748}"/>
              </a:ext>
            </a:extLst>
          </p:cNvPr>
          <p:cNvGrpSpPr/>
          <p:nvPr/>
        </p:nvGrpSpPr>
        <p:grpSpPr>
          <a:xfrm>
            <a:off x="7871726" y="1829619"/>
            <a:ext cx="3703009" cy="3519618"/>
            <a:chOff x="513391" y="3213100"/>
            <a:chExt cx="3703009" cy="3519618"/>
          </a:xfrm>
        </p:grpSpPr>
        <p:grpSp>
          <p:nvGrpSpPr>
            <p:cNvPr id="478" name="群組 477">
              <a:extLst>
                <a:ext uri="{FF2B5EF4-FFF2-40B4-BE49-F238E27FC236}">
                  <a16:creationId xmlns:a16="http://schemas.microsoft.com/office/drawing/2014/main" id="{82867507-39FD-4940-9A77-1F8C64AA6918}"/>
                </a:ext>
              </a:extLst>
            </p:cNvPr>
            <p:cNvGrpSpPr/>
            <p:nvPr/>
          </p:nvGrpSpPr>
          <p:grpSpPr>
            <a:xfrm>
              <a:off x="1075363" y="3213100"/>
              <a:ext cx="2476500" cy="3255029"/>
              <a:chOff x="876300" y="3213100"/>
              <a:chExt cx="2476500" cy="3255029"/>
            </a:xfrm>
          </p:grpSpPr>
          <p:cxnSp>
            <p:nvCxnSpPr>
              <p:cNvPr id="481" name="直線單箭頭接點 480">
                <a:extLst>
                  <a:ext uri="{FF2B5EF4-FFF2-40B4-BE49-F238E27FC236}">
                    <a16:creationId xmlns:a16="http://schemas.microsoft.com/office/drawing/2014/main" id="{63788A4D-408D-4F16-9D42-3E1C812A284C}"/>
                  </a:ext>
                </a:extLst>
              </p:cNvPr>
              <p:cNvCxnSpPr>
                <a:cxnSpLocks/>
              </p:cNvCxnSpPr>
              <p:nvPr/>
            </p:nvCxnSpPr>
            <p:spPr>
              <a:xfrm flipV="1">
                <a:off x="876300" y="3213100"/>
                <a:ext cx="0" cy="3255029"/>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2" name="直線單箭頭接點 481">
                <a:extLst>
                  <a:ext uri="{FF2B5EF4-FFF2-40B4-BE49-F238E27FC236}">
                    <a16:creationId xmlns:a16="http://schemas.microsoft.com/office/drawing/2014/main" id="{B9234A03-EB90-4BF1-BF7D-3B1354C9D084}"/>
                  </a:ext>
                </a:extLst>
              </p:cNvPr>
              <p:cNvCxnSpPr>
                <a:cxnSpLocks/>
              </p:cNvCxnSpPr>
              <p:nvPr/>
            </p:nvCxnSpPr>
            <p:spPr>
              <a:xfrm flipV="1">
                <a:off x="876300" y="6468126"/>
                <a:ext cx="2476500" cy="1"/>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mc:Choice xmlns:a14="http://schemas.microsoft.com/office/drawing/2010/main" Requires="a14">
            <p:sp>
              <p:nvSpPr>
                <p:cNvPr id="479" name="文字方塊 478">
                  <a:extLst>
                    <a:ext uri="{FF2B5EF4-FFF2-40B4-BE49-F238E27FC236}">
                      <a16:creationId xmlns:a16="http://schemas.microsoft.com/office/drawing/2014/main" id="{29B4DF3B-48A8-4336-BA80-FDF86C51A506}"/>
                    </a:ext>
                  </a:extLst>
                </p:cNvPr>
                <p:cNvSpPr txBox="1"/>
                <p:nvPr/>
              </p:nvSpPr>
              <p:spPr>
                <a:xfrm>
                  <a:off x="3644902" y="6203534"/>
                  <a:ext cx="571498" cy="529184"/>
                </a:xfrm>
                <a:prstGeom prst="rect">
                  <a:avLst/>
                </a:prstGeom>
                <a:noFill/>
              </p:spPr>
              <p:txBody>
                <a:bodyPr wrap="square">
                  <a:spAutoFit/>
                </a:bodyPr>
                <a:lstStyle/>
                <a:p>
                  <a14:m>
                    <m:oMath xmlns:m="http://schemas.openxmlformats.org/officeDocument/2006/math">
                      <m:r>
                        <a:rPr lang="en-US" altLang="zh-TW" sz="2800" b="1" i="1" smtClean="0">
                          <a:solidFill>
                            <a:schemeClr val="tx1"/>
                          </a:solidFill>
                          <a:latin typeface="Cambria Math" panose="02040503050406030204" pitchFamily="18" charset="0"/>
                        </a:rPr>
                        <m:t>𝑻</m:t>
                      </m:r>
                    </m:oMath>
                  </a14:m>
                  <a:r>
                    <a:rPr lang="zh-TW" altLang="en-US" sz="2800" b="1">
                      <a:solidFill>
                        <a:srgbClr val="FF0000"/>
                      </a:solidFill>
                    </a:rPr>
                    <a:t> </a:t>
                  </a:r>
                </a:p>
              </p:txBody>
            </p:sp>
          </mc:Choice>
          <mc:Fallback>
            <p:sp>
              <p:nvSpPr>
                <p:cNvPr id="479" name="文字方塊 478">
                  <a:extLst>
                    <a:ext uri="{FF2B5EF4-FFF2-40B4-BE49-F238E27FC236}">
                      <a16:creationId xmlns:a16="http://schemas.microsoft.com/office/drawing/2014/main" id="{29B4DF3B-48A8-4336-BA80-FDF86C51A506}"/>
                    </a:ext>
                  </a:extLst>
                </p:cNvPr>
                <p:cNvSpPr txBox="1">
                  <a:spLocks noRot="1" noChangeAspect="1" noMove="1" noResize="1" noEditPoints="1" noAdjustHandles="1" noChangeArrowheads="1" noChangeShapeType="1" noTextEdit="1"/>
                </p:cNvSpPr>
                <p:nvPr/>
              </p:nvSpPr>
              <p:spPr>
                <a:xfrm>
                  <a:off x="3644902" y="6203534"/>
                  <a:ext cx="571498" cy="529184"/>
                </a:xfrm>
                <a:prstGeom prst="rect">
                  <a:avLst/>
                </a:prstGeom>
                <a:blipFill>
                  <a:blip r:embed="rId8"/>
                  <a:stretch>
                    <a:fillRect/>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Requires="a14">
            <p:sp>
              <p:nvSpPr>
                <p:cNvPr id="480" name="文字方塊 479">
                  <a:extLst>
                    <a:ext uri="{FF2B5EF4-FFF2-40B4-BE49-F238E27FC236}">
                      <a16:creationId xmlns:a16="http://schemas.microsoft.com/office/drawing/2014/main" id="{7B1DA18B-7D11-40B8-B519-F4026B71AF86}"/>
                    </a:ext>
                  </a:extLst>
                </p:cNvPr>
                <p:cNvSpPr txBox="1"/>
                <p:nvPr/>
              </p:nvSpPr>
              <p:spPr>
                <a:xfrm>
                  <a:off x="513391" y="3314285"/>
                  <a:ext cx="571498" cy="529184"/>
                </a:xfrm>
                <a:prstGeom prst="rect">
                  <a:avLst/>
                </a:prstGeom>
                <a:noFill/>
              </p:spPr>
              <p:txBody>
                <a:bodyPr wrap="square">
                  <a:spAutoFit/>
                </a:bodyPr>
                <a:lstStyle/>
                <a:p>
                  <a14:m>
                    <m:oMath xmlns:m="http://schemas.openxmlformats.org/officeDocument/2006/math">
                      <m:sSup>
                        <m:sSupPr>
                          <m:ctrlPr>
                            <a:rPr lang="en-US" altLang="zh-TW" sz="2800" b="1" i="1" smtClean="0">
                              <a:solidFill>
                                <a:schemeClr val="tx1"/>
                              </a:solidFill>
                              <a:latin typeface="Cambria Math" panose="02040503050406030204" pitchFamily="18" charset="0"/>
                            </a:rPr>
                          </m:ctrlPr>
                        </m:sSupPr>
                        <m:e>
                          <m:r>
                            <a:rPr lang="en-US" altLang="zh-TW" sz="2800" b="1" i="1" smtClean="0">
                              <a:solidFill>
                                <a:schemeClr val="tx1"/>
                              </a:solidFill>
                              <a:latin typeface="Cambria Math" panose="02040503050406030204" pitchFamily="18" charset="0"/>
                            </a:rPr>
                            <m:t>𝑭</m:t>
                          </m:r>
                        </m:e>
                        <m:sup>
                          <m:r>
                            <a:rPr lang="en-US" altLang="zh-TW" sz="2800" b="1" i="1" smtClean="0">
                              <a:solidFill>
                                <a:schemeClr val="tx1"/>
                              </a:solidFill>
                              <a:latin typeface="Cambria Math" panose="02040503050406030204" pitchFamily="18" charset="0"/>
                            </a:rPr>
                            <m:t>′</m:t>
                          </m:r>
                        </m:sup>
                      </m:sSup>
                    </m:oMath>
                  </a14:m>
                  <a:r>
                    <a:rPr lang="zh-TW" altLang="en-US" sz="2800" b="1">
                      <a:solidFill>
                        <a:schemeClr val="tx1"/>
                      </a:solidFill>
                    </a:rPr>
                    <a:t> </a:t>
                  </a:r>
                </a:p>
              </p:txBody>
            </p:sp>
          </mc:Choice>
          <mc:Fallback>
            <p:sp>
              <p:nvSpPr>
                <p:cNvPr id="480" name="文字方塊 479">
                  <a:extLst>
                    <a:ext uri="{FF2B5EF4-FFF2-40B4-BE49-F238E27FC236}">
                      <a16:creationId xmlns:a16="http://schemas.microsoft.com/office/drawing/2014/main" id="{7B1DA18B-7D11-40B8-B519-F4026B71AF86}"/>
                    </a:ext>
                  </a:extLst>
                </p:cNvPr>
                <p:cNvSpPr txBox="1">
                  <a:spLocks noRot="1" noChangeAspect="1" noMove="1" noResize="1" noEditPoints="1" noAdjustHandles="1" noChangeArrowheads="1" noChangeShapeType="1" noTextEdit="1"/>
                </p:cNvSpPr>
                <p:nvPr/>
              </p:nvSpPr>
              <p:spPr>
                <a:xfrm>
                  <a:off x="513391" y="3314285"/>
                  <a:ext cx="571498" cy="529184"/>
                </a:xfrm>
                <a:prstGeom prst="rect">
                  <a:avLst/>
                </a:prstGeom>
                <a:blipFill>
                  <a:blip r:embed="rId9"/>
                  <a:stretch>
                    <a:fillRect/>
                  </a:stretch>
                </a:blipFill>
              </p:spPr>
              <p:txBody>
                <a:bodyPr/>
                <a:lstStyle/>
                <a:p>
                  <a:r>
                    <a:rPr lang="zh-TW" altLang="en-US">
                      <a:noFill/>
                    </a:rPr>
                    <a:t> </a:t>
                  </a:r>
                </a:p>
              </p:txBody>
            </p:sp>
          </mc:Fallback>
        </mc:AlternateContent>
      </p:grpSp>
    </p:spTree>
    <p:extLst>
      <p:ext uri="{BB962C8B-B14F-4D97-AF65-F5344CB8AC3E}">
        <p14:creationId xmlns:p14="http://schemas.microsoft.com/office/powerpoint/2010/main" val="18107023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群組 3">
            <a:extLst>
              <a:ext uri="{FF2B5EF4-FFF2-40B4-BE49-F238E27FC236}">
                <a16:creationId xmlns:a16="http://schemas.microsoft.com/office/drawing/2014/main" id="{A48F4F29-8F6F-4A77-A454-FC8632DD7D6B}"/>
              </a:ext>
            </a:extLst>
          </p:cNvPr>
          <p:cNvGrpSpPr/>
          <p:nvPr/>
        </p:nvGrpSpPr>
        <p:grpSpPr>
          <a:xfrm>
            <a:off x="307455" y="1924048"/>
            <a:ext cx="1930400" cy="3009904"/>
            <a:chOff x="6731002" y="3225799"/>
            <a:chExt cx="1930400" cy="3009904"/>
          </a:xfrm>
          <a:solidFill>
            <a:schemeClr val="accent5">
              <a:lumMod val="40000"/>
              <a:lumOff val="60000"/>
            </a:schemeClr>
          </a:solidFill>
        </p:grpSpPr>
        <p:grpSp>
          <p:nvGrpSpPr>
            <p:cNvPr id="5" name="群組 4">
              <a:extLst>
                <a:ext uri="{FF2B5EF4-FFF2-40B4-BE49-F238E27FC236}">
                  <a16:creationId xmlns:a16="http://schemas.microsoft.com/office/drawing/2014/main" id="{F0BE5BA7-D371-4F29-B9E0-D43B3374C8EF}"/>
                </a:ext>
              </a:extLst>
            </p:cNvPr>
            <p:cNvGrpSpPr/>
            <p:nvPr/>
          </p:nvGrpSpPr>
          <p:grpSpPr>
            <a:xfrm>
              <a:off x="6731002" y="3225799"/>
              <a:ext cx="1930400" cy="1854202"/>
              <a:chOff x="889000" y="1574798"/>
              <a:chExt cx="1930400" cy="1854202"/>
            </a:xfrm>
            <a:grpFill/>
          </p:grpSpPr>
          <p:grpSp>
            <p:nvGrpSpPr>
              <p:cNvPr id="65" name="群組 64">
                <a:extLst>
                  <a:ext uri="{FF2B5EF4-FFF2-40B4-BE49-F238E27FC236}">
                    <a16:creationId xmlns:a16="http://schemas.microsoft.com/office/drawing/2014/main" id="{386DF66B-8E9A-40CF-A39B-434A1A22F28D}"/>
                  </a:ext>
                </a:extLst>
              </p:cNvPr>
              <p:cNvGrpSpPr/>
              <p:nvPr/>
            </p:nvGrpSpPr>
            <p:grpSpPr>
              <a:xfrm>
                <a:off x="889000" y="2501899"/>
                <a:ext cx="1930400" cy="927101"/>
                <a:chOff x="889000" y="2501899"/>
                <a:chExt cx="1930400" cy="927101"/>
              </a:xfrm>
              <a:grpFill/>
            </p:grpSpPr>
            <p:grpSp>
              <p:nvGrpSpPr>
                <p:cNvPr id="113" name="群組 112">
                  <a:extLst>
                    <a:ext uri="{FF2B5EF4-FFF2-40B4-BE49-F238E27FC236}">
                      <a16:creationId xmlns:a16="http://schemas.microsoft.com/office/drawing/2014/main" id="{08A24D00-2899-4D13-86FD-CD5192771F5A}"/>
                    </a:ext>
                  </a:extLst>
                </p:cNvPr>
                <p:cNvGrpSpPr/>
                <p:nvPr/>
              </p:nvGrpSpPr>
              <p:grpSpPr>
                <a:xfrm>
                  <a:off x="889000" y="3187700"/>
                  <a:ext cx="1930400" cy="241300"/>
                  <a:chOff x="889000" y="3187700"/>
                  <a:chExt cx="1930400" cy="241300"/>
                </a:xfrm>
                <a:grpFill/>
              </p:grpSpPr>
              <p:grpSp>
                <p:nvGrpSpPr>
                  <p:cNvPr id="149" name="群組 148">
                    <a:extLst>
                      <a:ext uri="{FF2B5EF4-FFF2-40B4-BE49-F238E27FC236}">
                        <a16:creationId xmlns:a16="http://schemas.microsoft.com/office/drawing/2014/main" id="{C4545813-5292-4FD5-9584-866B2598F864}"/>
                      </a:ext>
                    </a:extLst>
                  </p:cNvPr>
                  <p:cNvGrpSpPr/>
                  <p:nvPr/>
                </p:nvGrpSpPr>
                <p:grpSpPr>
                  <a:xfrm>
                    <a:off x="889000" y="3187700"/>
                    <a:ext cx="965200" cy="241300"/>
                    <a:chOff x="889000" y="3187700"/>
                    <a:chExt cx="965200" cy="241300"/>
                  </a:xfrm>
                  <a:grpFill/>
                </p:grpSpPr>
                <p:sp>
                  <p:nvSpPr>
                    <p:cNvPr id="155" name="矩形 154">
                      <a:extLst>
                        <a:ext uri="{FF2B5EF4-FFF2-40B4-BE49-F238E27FC236}">
                          <a16:creationId xmlns:a16="http://schemas.microsoft.com/office/drawing/2014/main" id="{18950178-F7D2-4ACE-B4EE-E2AE10B0D710}"/>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6" name="矩形 155">
                      <a:extLst>
                        <a:ext uri="{FF2B5EF4-FFF2-40B4-BE49-F238E27FC236}">
                          <a16:creationId xmlns:a16="http://schemas.microsoft.com/office/drawing/2014/main" id="{87D7FAAE-C4C8-4E30-B736-4959B3044977}"/>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7" name="矩形 156">
                      <a:extLst>
                        <a:ext uri="{FF2B5EF4-FFF2-40B4-BE49-F238E27FC236}">
                          <a16:creationId xmlns:a16="http://schemas.microsoft.com/office/drawing/2014/main" id="{C6E148D9-5F10-4E54-ACBD-131C02DDACE4}"/>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8" name="矩形 157">
                      <a:extLst>
                        <a:ext uri="{FF2B5EF4-FFF2-40B4-BE49-F238E27FC236}">
                          <a16:creationId xmlns:a16="http://schemas.microsoft.com/office/drawing/2014/main" id="{ADFB8EA1-6598-43BE-AD50-F953AB2BEF0D}"/>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50" name="群組 149">
                    <a:extLst>
                      <a:ext uri="{FF2B5EF4-FFF2-40B4-BE49-F238E27FC236}">
                        <a16:creationId xmlns:a16="http://schemas.microsoft.com/office/drawing/2014/main" id="{4EF8670A-7B98-44B7-9051-0BA799A8428E}"/>
                      </a:ext>
                    </a:extLst>
                  </p:cNvPr>
                  <p:cNvGrpSpPr/>
                  <p:nvPr/>
                </p:nvGrpSpPr>
                <p:grpSpPr>
                  <a:xfrm>
                    <a:off x="1854200" y="3187700"/>
                    <a:ext cx="965200" cy="241300"/>
                    <a:chOff x="889000" y="3187700"/>
                    <a:chExt cx="965200" cy="241300"/>
                  </a:xfrm>
                  <a:grpFill/>
                </p:grpSpPr>
                <p:sp>
                  <p:nvSpPr>
                    <p:cNvPr id="151" name="矩形 150">
                      <a:extLst>
                        <a:ext uri="{FF2B5EF4-FFF2-40B4-BE49-F238E27FC236}">
                          <a16:creationId xmlns:a16="http://schemas.microsoft.com/office/drawing/2014/main" id="{6A780682-C0B7-42A9-84BC-C82CB794ABE8}"/>
                        </a:ext>
                      </a:extLst>
                    </p:cNvPr>
                    <p:cNvSpPr/>
                    <p:nvPr/>
                  </p:nvSpPr>
                  <p:spPr>
                    <a:xfrm>
                      <a:off x="889000" y="3187700"/>
                      <a:ext cx="241300" cy="2413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2" name="矩形 151">
                      <a:extLst>
                        <a:ext uri="{FF2B5EF4-FFF2-40B4-BE49-F238E27FC236}">
                          <a16:creationId xmlns:a16="http://schemas.microsoft.com/office/drawing/2014/main" id="{9B26F094-F1D1-4502-A9DE-B9AEBA065866}"/>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3" name="矩形 152">
                      <a:extLst>
                        <a:ext uri="{FF2B5EF4-FFF2-40B4-BE49-F238E27FC236}">
                          <a16:creationId xmlns:a16="http://schemas.microsoft.com/office/drawing/2014/main" id="{9CC69696-6DAE-4AE5-862D-CC9B8BD5AC8D}"/>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4" name="矩形 153">
                      <a:extLst>
                        <a:ext uri="{FF2B5EF4-FFF2-40B4-BE49-F238E27FC236}">
                          <a16:creationId xmlns:a16="http://schemas.microsoft.com/office/drawing/2014/main" id="{4E28D39E-8EDD-4790-BCB6-78481F2B373B}"/>
                        </a:ext>
                      </a:extLst>
                    </p:cNvPr>
                    <p:cNvSpPr/>
                    <p:nvPr/>
                  </p:nvSpPr>
                  <p:spPr>
                    <a:xfrm>
                      <a:off x="1612900" y="3187700"/>
                      <a:ext cx="241300" cy="2413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114" name="群組 113">
                  <a:extLst>
                    <a:ext uri="{FF2B5EF4-FFF2-40B4-BE49-F238E27FC236}">
                      <a16:creationId xmlns:a16="http://schemas.microsoft.com/office/drawing/2014/main" id="{6E6A6123-5407-4E8E-9925-42D9FBA9FB7C}"/>
                    </a:ext>
                  </a:extLst>
                </p:cNvPr>
                <p:cNvGrpSpPr/>
                <p:nvPr/>
              </p:nvGrpSpPr>
              <p:grpSpPr>
                <a:xfrm>
                  <a:off x="889000" y="2501899"/>
                  <a:ext cx="1930400" cy="711200"/>
                  <a:chOff x="889000" y="2501899"/>
                  <a:chExt cx="1930400" cy="711200"/>
                </a:xfrm>
                <a:grpFill/>
              </p:grpSpPr>
              <p:grpSp>
                <p:nvGrpSpPr>
                  <p:cNvPr id="115" name="群組 114">
                    <a:extLst>
                      <a:ext uri="{FF2B5EF4-FFF2-40B4-BE49-F238E27FC236}">
                        <a16:creationId xmlns:a16="http://schemas.microsoft.com/office/drawing/2014/main" id="{B53FD107-59C5-4BD4-9B32-623A1AA2B705}"/>
                      </a:ext>
                    </a:extLst>
                  </p:cNvPr>
                  <p:cNvGrpSpPr/>
                  <p:nvPr/>
                </p:nvGrpSpPr>
                <p:grpSpPr>
                  <a:xfrm>
                    <a:off x="889000" y="2971799"/>
                    <a:ext cx="1930400" cy="241300"/>
                    <a:chOff x="889000" y="3187700"/>
                    <a:chExt cx="1930400" cy="241300"/>
                  </a:xfrm>
                  <a:grpFill/>
                </p:grpSpPr>
                <p:grpSp>
                  <p:nvGrpSpPr>
                    <p:cNvPr id="139" name="群組 138">
                      <a:extLst>
                        <a:ext uri="{FF2B5EF4-FFF2-40B4-BE49-F238E27FC236}">
                          <a16:creationId xmlns:a16="http://schemas.microsoft.com/office/drawing/2014/main" id="{DB02AAA4-2107-4FD4-BBA1-7ABA8BA0C528}"/>
                        </a:ext>
                      </a:extLst>
                    </p:cNvPr>
                    <p:cNvGrpSpPr/>
                    <p:nvPr/>
                  </p:nvGrpSpPr>
                  <p:grpSpPr>
                    <a:xfrm>
                      <a:off x="889000" y="3187700"/>
                      <a:ext cx="965200" cy="241300"/>
                      <a:chOff x="889000" y="3187700"/>
                      <a:chExt cx="965200" cy="241300"/>
                    </a:xfrm>
                    <a:grpFill/>
                  </p:grpSpPr>
                  <p:sp>
                    <p:nvSpPr>
                      <p:cNvPr id="145" name="矩形 144">
                        <a:extLst>
                          <a:ext uri="{FF2B5EF4-FFF2-40B4-BE49-F238E27FC236}">
                            <a16:creationId xmlns:a16="http://schemas.microsoft.com/office/drawing/2014/main" id="{540E56E8-D7C0-4340-8326-59ACEE611F67}"/>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6" name="矩形 145">
                        <a:extLst>
                          <a:ext uri="{FF2B5EF4-FFF2-40B4-BE49-F238E27FC236}">
                            <a16:creationId xmlns:a16="http://schemas.microsoft.com/office/drawing/2014/main" id="{18D650C6-1C3B-4135-9148-7A5A6CCA4041}"/>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7" name="矩形 146">
                        <a:extLst>
                          <a:ext uri="{FF2B5EF4-FFF2-40B4-BE49-F238E27FC236}">
                            <a16:creationId xmlns:a16="http://schemas.microsoft.com/office/drawing/2014/main" id="{11364CED-6758-44B3-A713-DC1E25FDBF87}"/>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8" name="矩形 147">
                        <a:extLst>
                          <a:ext uri="{FF2B5EF4-FFF2-40B4-BE49-F238E27FC236}">
                            <a16:creationId xmlns:a16="http://schemas.microsoft.com/office/drawing/2014/main" id="{FE931D3D-E1CF-46DA-A58E-694A64DA8EA5}"/>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40" name="群組 139">
                      <a:extLst>
                        <a:ext uri="{FF2B5EF4-FFF2-40B4-BE49-F238E27FC236}">
                          <a16:creationId xmlns:a16="http://schemas.microsoft.com/office/drawing/2014/main" id="{E3DF88D5-C78A-4C53-821D-635CF274AFB9}"/>
                        </a:ext>
                      </a:extLst>
                    </p:cNvPr>
                    <p:cNvGrpSpPr/>
                    <p:nvPr/>
                  </p:nvGrpSpPr>
                  <p:grpSpPr>
                    <a:xfrm>
                      <a:off x="1854200" y="3187700"/>
                      <a:ext cx="965200" cy="241300"/>
                      <a:chOff x="889000" y="3187700"/>
                      <a:chExt cx="965200" cy="241300"/>
                    </a:xfrm>
                    <a:grpFill/>
                  </p:grpSpPr>
                  <p:sp>
                    <p:nvSpPr>
                      <p:cNvPr id="141" name="矩形 140">
                        <a:extLst>
                          <a:ext uri="{FF2B5EF4-FFF2-40B4-BE49-F238E27FC236}">
                            <a16:creationId xmlns:a16="http://schemas.microsoft.com/office/drawing/2014/main" id="{EB53EECF-15C9-4082-B1A0-05389E6F227C}"/>
                          </a:ext>
                        </a:extLst>
                      </p:cNvPr>
                      <p:cNvSpPr/>
                      <p:nvPr/>
                    </p:nvSpPr>
                    <p:spPr>
                      <a:xfrm>
                        <a:off x="889000" y="3187700"/>
                        <a:ext cx="241300" cy="2413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2" name="矩形 141">
                        <a:extLst>
                          <a:ext uri="{FF2B5EF4-FFF2-40B4-BE49-F238E27FC236}">
                            <a16:creationId xmlns:a16="http://schemas.microsoft.com/office/drawing/2014/main" id="{AD8D655E-B65B-4EA1-8068-FEB69F819D41}"/>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3" name="矩形 142">
                        <a:extLst>
                          <a:ext uri="{FF2B5EF4-FFF2-40B4-BE49-F238E27FC236}">
                            <a16:creationId xmlns:a16="http://schemas.microsoft.com/office/drawing/2014/main" id="{53DC4151-40B0-4FF1-9B3D-EBFEEF490788}"/>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4" name="矩形 143">
                        <a:extLst>
                          <a:ext uri="{FF2B5EF4-FFF2-40B4-BE49-F238E27FC236}">
                            <a16:creationId xmlns:a16="http://schemas.microsoft.com/office/drawing/2014/main" id="{A81AF69C-D207-422A-A388-28969427755D}"/>
                          </a:ext>
                        </a:extLst>
                      </p:cNvPr>
                      <p:cNvSpPr/>
                      <p:nvPr/>
                    </p:nvSpPr>
                    <p:spPr>
                      <a:xfrm>
                        <a:off x="1612900" y="3187700"/>
                        <a:ext cx="241300" cy="2413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116" name="群組 115">
                    <a:extLst>
                      <a:ext uri="{FF2B5EF4-FFF2-40B4-BE49-F238E27FC236}">
                        <a16:creationId xmlns:a16="http://schemas.microsoft.com/office/drawing/2014/main" id="{2A6DD1B3-371F-408E-8025-137C6ABCDF49}"/>
                      </a:ext>
                    </a:extLst>
                  </p:cNvPr>
                  <p:cNvGrpSpPr/>
                  <p:nvPr/>
                </p:nvGrpSpPr>
                <p:grpSpPr>
                  <a:xfrm>
                    <a:off x="889000" y="2501899"/>
                    <a:ext cx="1930400" cy="482600"/>
                    <a:chOff x="889000" y="2501899"/>
                    <a:chExt cx="1930400" cy="482600"/>
                  </a:xfrm>
                  <a:grpFill/>
                </p:grpSpPr>
                <p:grpSp>
                  <p:nvGrpSpPr>
                    <p:cNvPr id="117" name="群組 116">
                      <a:extLst>
                        <a:ext uri="{FF2B5EF4-FFF2-40B4-BE49-F238E27FC236}">
                          <a16:creationId xmlns:a16="http://schemas.microsoft.com/office/drawing/2014/main" id="{85206469-B2C3-4CD2-8359-F81B21799951}"/>
                        </a:ext>
                      </a:extLst>
                    </p:cNvPr>
                    <p:cNvGrpSpPr/>
                    <p:nvPr/>
                  </p:nvGrpSpPr>
                  <p:grpSpPr>
                    <a:xfrm>
                      <a:off x="889000" y="2743199"/>
                      <a:ext cx="1930400" cy="241300"/>
                      <a:chOff x="889000" y="3187700"/>
                      <a:chExt cx="1930400" cy="241300"/>
                    </a:xfrm>
                    <a:grpFill/>
                  </p:grpSpPr>
                  <p:grpSp>
                    <p:nvGrpSpPr>
                      <p:cNvPr id="129" name="群組 128">
                        <a:extLst>
                          <a:ext uri="{FF2B5EF4-FFF2-40B4-BE49-F238E27FC236}">
                            <a16:creationId xmlns:a16="http://schemas.microsoft.com/office/drawing/2014/main" id="{2718DC7A-2E71-4EAC-946C-335E751D76A9}"/>
                          </a:ext>
                        </a:extLst>
                      </p:cNvPr>
                      <p:cNvGrpSpPr/>
                      <p:nvPr/>
                    </p:nvGrpSpPr>
                    <p:grpSpPr>
                      <a:xfrm>
                        <a:off x="889000" y="3187700"/>
                        <a:ext cx="965200" cy="241300"/>
                        <a:chOff x="889000" y="3187700"/>
                        <a:chExt cx="965200" cy="241300"/>
                      </a:xfrm>
                      <a:grpFill/>
                    </p:grpSpPr>
                    <p:sp>
                      <p:nvSpPr>
                        <p:cNvPr id="135" name="矩形 134">
                          <a:extLst>
                            <a:ext uri="{FF2B5EF4-FFF2-40B4-BE49-F238E27FC236}">
                              <a16:creationId xmlns:a16="http://schemas.microsoft.com/office/drawing/2014/main" id="{69DDF4CA-0D14-4622-A4CA-304BCFE866EB}"/>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6" name="矩形 135">
                          <a:extLst>
                            <a:ext uri="{FF2B5EF4-FFF2-40B4-BE49-F238E27FC236}">
                              <a16:creationId xmlns:a16="http://schemas.microsoft.com/office/drawing/2014/main" id="{C0998804-7210-405D-8277-FF7F26E6256B}"/>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7" name="矩形 136">
                          <a:extLst>
                            <a:ext uri="{FF2B5EF4-FFF2-40B4-BE49-F238E27FC236}">
                              <a16:creationId xmlns:a16="http://schemas.microsoft.com/office/drawing/2014/main" id="{F2CF274D-81AB-4A94-BF07-B8E5381D8027}"/>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8" name="矩形 137">
                          <a:extLst>
                            <a:ext uri="{FF2B5EF4-FFF2-40B4-BE49-F238E27FC236}">
                              <a16:creationId xmlns:a16="http://schemas.microsoft.com/office/drawing/2014/main" id="{D91F5BBA-C233-4F24-85DC-1609F88F126C}"/>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30" name="群組 129">
                        <a:extLst>
                          <a:ext uri="{FF2B5EF4-FFF2-40B4-BE49-F238E27FC236}">
                            <a16:creationId xmlns:a16="http://schemas.microsoft.com/office/drawing/2014/main" id="{0C3BF272-7CC4-4BC7-AAAE-01527989FACE}"/>
                          </a:ext>
                        </a:extLst>
                      </p:cNvPr>
                      <p:cNvGrpSpPr/>
                      <p:nvPr/>
                    </p:nvGrpSpPr>
                    <p:grpSpPr>
                      <a:xfrm>
                        <a:off x="1854200" y="3187700"/>
                        <a:ext cx="965200" cy="241300"/>
                        <a:chOff x="889000" y="3187700"/>
                        <a:chExt cx="965200" cy="241300"/>
                      </a:xfrm>
                      <a:grpFill/>
                    </p:grpSpPr>
                    <p:sp>
                      <p:nvSpPr>
                        <p:cNvPr id="131" name="矩形 130">
                          <a:extLst>
                            <a:ext uri="{FF2B5EF4-FFF2-40B4-BE49-F238E27FC236}">
                              <a16:creationId xmlns:a16="http://schemas.microsoft.com/office/drawing/2014/main" id="{E63A4D12-0CC4-45F7-A08A-4AEDF335709B}"/>
                            </a:ext>
                          </a:extLst>
                        </p:cNvPr>
                        <p:cNvSpPr/>
                        <p:nvPr/>
                      </p:nvSpPr>
                      <p:spPr>
                        <a:xfrm>
                          <a:off x="889000" y="3187700"/>
                          <a:ext cx="241300" cy="2413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2" name="矩形 131">
                          <a:extLst>
                            <a:ext uri="{FF2B5EF4-FFF2-40B4-BE49-F238E27FC236}">
                              <a16:creationId xmlns:a16="http://schemas.microsoft.com/office/drawing/2014/main" id="{896A6944-7121-46E5-9D0E-8BC01B8D5036}"/>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3" name="矩形 132">
                          <a:extLst>
                            <a:ext uri="{FF2B5EF4-FFF2-40B4-BE49-F238E27FC236}">
                              <a16:creationId xmlns:a16="http://schemas.microsoft.com/office/drawing/2014/main" id="{E086E277-A9C1-4DAD-8529-3A20F7BA8E79}"/>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4" name="矩形 133">
                          <a:extLst>
                            <a:ext uri="{FF2B5EF4-FFF2-40B4-BE49-F238E27FC236}">
                              <a16:creationId xmlns:a16="http://schemas.microsoft.com/office/drawing/2014/main" id="{C9FBFB3C-AC73-47FB-95D1-43DB6CC3D220}"/>
                            </a:ext>
                          </a:extLst>
                        </p:cNvPr>
                        <p:cNvSpPr/>
                        <p:nvPr/>
                      </p:nvSpPr>
                      <p:spPr>
                        <a:xfrm>
                          <a:off x="1612900" y="3187700"/>
                          <a:ext cx="241300" cy="2413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118" name="群組 117">
                      <a:extLst>
                        <a:ext uri="{FF2B5EF4-FFF2-40B4-BE49-F238E27FC236}">
                          <a16:creationId xmlns:a16="http://schemas.microsoft.com/office/drawing/2014/main" id="{257EFF41-EA24-4DE1-9FBB-A46FB7BB3124}"/>
                        </a:ext>
                      </a:extLst>
                    </p:cNvPr>
                    <p:cNvGrpSpPr/>
                    <p:nvPr/>
                  </p:nvGrpSpPr>
                  <p:grpSpPr>
                    <a:xfrm>
                      <a:off x="889000" y="2501899"/>
                      <a:ext cx="1930400" cy="241300"/>
                      <a:chOff x="889000" y="3187700"/>
                      <a:chExt cx="1930400" cy="241300"/>
                    </a:xfrm>
                    <a:grpFill/>
                  </p:grpSpPr>
                  <p:grpSp>
                    <p:nvGrpSpPr>
                      <p:cNvPr id="119" name="群組 118">
                        <a:extLst>
                          <a:ext uri="{FF2B5EF4-FFF2-40B4-BE49-F238E27FC236}">
                            <a16:creationId xmlns:a16="http://schemas.microsoft.com/office/drawing/2014/main" id="{1F60C69F-C284-427D-B9B3-9454B8FD4B57}"/>
                          </a:ext>
                        </a:extLst>
                      </p:cNvPr>
                      <p:cNvGrpSpPr/>
                      <p:nvPr/>
                    </p:nvGrpSpPr>
                    <p:grpSpPr>
                      <a:xfrm>
                        <a:off x="889000" y="3187700"/>
                        <a:ext cx="965200" cy="241300"/>
                        <a:chOff x="889000" y="3187700"/>
                        <a:chExt cx="965200" cy="241300"/>
                      </a:xfrm>
                      <a:grpFill/>
                    </p:grpSpPr>
                    <p:sp>
                      <p:nvSpPr>
                        <p:cNvPr id="125" name="矩形 124">
                          <a:extLst>
                            <a:ext uri="{FF2B5EF4-FFF2-40B4-BE49-F238E27FC236}">
                              <a16:creationId xmlns:a16="http://schemas.microsoft.com/office/drawing/2014/main" id="{3EFBA5EF-FF1B-4982-A66C-8C43D36F0C32}"/>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6" name="矩形 125">
                          <a:extLst>
                            <a:ext uri="{FF2B5EF4-FFF2-40B4-BE49-F238E27FC236}">
                              <a16:creationId xmlns:a16="http://schemas.microsoft.com/office/drawing/2014/main" id="{9AA28F3D-A1B0-45BC-BF2A-C7F16560D53F}"/>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7" name="矩形 126">
                          <a:extLst>
                            <a:ext uri="{FF2B5EF4-FFF2-40B4-BE49-F238E27FC236}">
                              <a16:creationId xmlns:a16="http://schemas.microsoft.com/office/drawing/2014/main" id="{AB0A233F-4968-4369-BC2C-436A24997B08}"/>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8" name="矩形 127">
                          <a:extLst>
                            <a:ext uri="{FF2B5EF4-FFF2-40B4-BE49-F238E27FC236}">
                              <a16:creationId xmlns:a16="http://schemas.microsoft.com/office/drawing/2014/main" id="{5F9DD725-98FA-45AA-9A08-2CBF8E2E0CB9}"/>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20" name="群組 119">
                        <a:extLst>
                          <a:ext uri="{FF2B5EF4-FFF2-40B4-BE49-F238E27FC236}">
                            <a16:creationId xmlns:a16="http://schemas.microsoft.com/office/drawing/2014/main" id="{40580C00-EB4F-4645-9EC2-1A9C64FDD35F}"/>
                          </a:ext>
                        </a:extLst>
                      </p:cNvPr>
                      <p:cNvGrpSpPr/>
                      <p:nvPr/>
                    </p:nvGrpSpPr>
                    <p:grpSpPr>
                      <a:xfrm>
                        <a:off x="1854200" y="3187700"/>
                        <a:ext cx="965200" cy="241300"/>
                        <a:chOff x="889000" y="3187700"/>
                        <a:chExt cx="965200" cy="241300"/>
                      </a:xfrm>
                      <a:grpFill/>
                    </p:grpSpPr>
                    <p:sp>
                      <p:nvSpPr>
                        <p:cNvPr id="121" name="矩形 120">
                          <a:extLst>
                            <a:ext uri="{FF2B5EF4-FFF2-40B4-BE49-F238E27FC236}">
                              <a16:creationId xmlns:a16="http://schemas.microsoft.com/office/drawing/2014/main" id="{E4DB4178-B8D4-47EB-B52E-B681A9F3CDD0}"/>
                            </a:ext>
                          </a:extLst>
                        </p:cNvPr>
                        <p:cNvSpPr/>
                        <p:nvPr/>
                      </p:nvSpPr>
                      <p:spPr>
                        <a:xfrm>
                          <a:off x="889000" y="3187700"/>
                          <a:ext cx="241300" cy="2413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2" name="矩形 121">
                          <a:extLst>
                            <a:ext uri="{FF2B5EF4-FFF2-40B4-BE49-F238E27FC236}">
                              <a16:creationId xmlns:a16="http://schemas.microsoft.com/office/drawing/2014/main" id="{A165C455-2395-4B19-B2A5-5CD48BE9EDEC}"/>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3" name="矩形 122">
                          <a:extLst>
                            <a:ext uri="{FF2B5EF4-FFF2-40B4-BE49-F238E27FC236}">
                              <a16:creationId xmlns:a16="http://schemas.microsoft.com/office/drawing/2014/main" id="{BA48710D-1F56-46E5-8344-1026181558AE}"/>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4" name="矩形 123">
                          <a:extLst>
                            <a:ext uri="{FF2B5EF4-FFF2-40B4-BE49-F238E27FC236}">
                              <a16:creationId xmlns:a16="http://schemas.microsoft.com/office/drawing/2014/main" id="{2BF79EB4-FD5E-4261-AAF0-E0D0D4DDE57A}"/>
                            </a:ext>
                          </a:extLst>
                        </p:cNvPr>
                        <p:cNvSpPr/>
                        <p:nvPr/>
                      </p:nvSpPr>
                      <p:spPr>
                        <a:xfrm>
                          <a:off x="1612900" y="3187700"/>
                          <a:ext cx="241300" cy="2413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grpSp>
          </p:grpSp>
          <p:grpSp>
            <p:nvGrpSpPr>
              <p:cNvPr id="66" name="群組 65">
                <a:extLst>
                  <a:ext uri="{FF2B5EF4-FFF2-40B4-BE49-F238E27FC236}">
                    <a16:creationId xmlns:a16="http://schemas.microsoft.com/office/drawing/2014/main" id="{A8BDBA40-A3C8-4BF2-BA0A-6986EE93A92D}"/>
                  </a:ext>
                </a:extLst>
              </p:cNvPr>
              <p:cNvGrpSpPr/>
              <p:nvPr/>
            </p:nvGrpSpPr>
            <p:grpSpPr>
              <a:xfrm>
                <a:off x="889000" y="1574798"/>
                <a:ext cx="1930400" cy="927101"/>
                <a:chOff x="889000" y="2501899"/>
                <a:chExt cx="1930400" cy="927101"/>
              </a:xfrm>
              <a:grpFill/>
            </p:grpSpPr>
            <p:grpSp>
              <p:nvGrpSpPr>
                <p:cNvPr id="67" name="群組 66">
                  <a:extLst>
                    <a:ext uri="{FF2B5EF4-FFF2-40B4-BE49-F238E27FC236}">
                      <a16:creationId xmlns:a16="http://schemas.microsoft.com/office/drawing/2014/main" id="{D1CD7216-4316-4522-8464-23533E5AB338}"/>
                    </a:ext>
                  </a:extLst>
                </p:cNvPr>
                <p:cNvGrpSpPr/>
                <p:nvPr/>
              </p:nvGrpSpPr>
              <p:grpSpPr>
                <a:xfrm>
                  <a:off x="889000" y="3187700"/>
                  <a:ext cx="1930400" cy="241300"/>
                  <a:chOff x="889000" y="3187700"/>
                  <a:chExt cx="1930400" cy="241300"/>
                </a:xfrm>
                <a:grpFill/>
              </p:grpSpPr>
              <p:grpSp>
                <p:nvGrpSpPr>
                  <p:cNvPr id="103" name="群組 102">
                    <a:extLst>
                      <a:ext uri="{FF2B5EF4-FFF2-40B4-BE49-F238E27FC236}">
                        <a16:creationId xmlns:a16="http://schemas.microsoft.com/office/drawing/2014/main" id="{054E572E-F2E9-4700-AF5E-72CF760C302A}"/>
                      </a:ext>
                    </a:extLst>
                  </p:cNvPr>
                  <p:cNvGrpSpPr/>
                  <p:nvPr/>
                </p:nvGrpSpPr>
                <p:grpSpPr>
                  <a:xfrm>
                    <a:off x="889000" y="3187700"/>
                    <a:ext cx="965200" cy="241300"/>
                    <a:chOff x="889000" y="3187700"/>
                    <a:chExt cx="965200" cy="241300"/>
                  </a:xfrm>
                  <a:grpFill/>
                </p:grpSpPr>
                <p:sp>
                  <p:nvSpPr>
                    <p:cNvPr id="109" name="矩形 108">
                      <a:extLst>
                        <a:ext uri="{FF2B5EF4-FFF2-40B4-BE49-F238E27FC236}">
                          <a16:creationId xmlns:a16="http://schemas.microsoft.com/office/drawing/2014/main" id="{9101C5E9-6B0F-4699-B360-1DB9F7D86EBE}"/>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0" name="矩形 109">
                      <a:extLst>
                        <a:ext uri="{FF2B5EF4-FFF2-40B4-BE49-F238E27FC236}">
                          <a16:creationId xmlns:a16="http://schemas.microsoft.com/office/drawing/2014/main" id="{1AB6FC71-6C4A-4F30-8719-A59B0125B46E}"/>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1" name="矩形 110">
                      <a:extLst>
                        <a:ext uri="{FF2B5EF4-FFF2-40B4-BE49-F238E27FC236}">
                          <a16:creationId xmlns:a16="http://schemas.microsoft.com/office/drawing/2014/main" id="{48EC52AA-BE19-468E-A557-004DEDE2E798}"/>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2" name="矩形 111">
                      <a:extLst>
                        <a:ext uri="{FF2B5EF4-FFF2-40B4-BE49-F238E27FC236}">
                          <a16:creationId xmlns:a16="http://schemas.microsoft.com/office/drawing/2014/main" id="{9CE46E3A-CE82-42CA-BE29-574F2F2F2222}"/>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04" name="群組 103">
                    <a:extLst>
                      <a:ext uri="{FF2B5EF4-FFF2-40B4-BE49-F238E27FC236}">
                        <a16:creationId xmlns:a16="http://schemas.microsoft.com/office/drawing/2014/main" id="{9711FA28-2054-45FD-826A-DE2B15C56F33}"/>
                      </a:ext>
                    </a:extLst>
                  </p:cNvPr>
                  <p:cNvGrpSpPr/>
                  <p:nvPr/>
                </p:nvGrpSpPr>
                <p:grpSpPr>
                  <a:xfrm>
                    <a:off x="1854200" y="3187700"/>
                    <a:ext cx="965200" cy="241300"/>
                    <a:chOff x="889000" y="3187700"/>
                    <a:chExt cx="965200" cy="241300"/>
                  </a:xfrm>
                  <a:grpFill/>
                </p:grpSpPr>
                <p:sp>
                  <p:nvSpPr>
                    <p:cNvPr id="105" name="矩形 104">
                      <a:extLst>
                        <a:ext uri="{FF2B5EF4-FFF2-40B4-BE49-F238E27FC236}">
                          <a16:creationId xmlns:a16="http://schemas.microsoft.com/office/drawing/2014/main" id="{FD295D3D-1A6E-43FB-87F8-D60933B45ED6}"/>
                        </a:ext>
                      </a:extLst>
                    </p:cNvPr>
                    <p:cNvSpPr/>
                    <p:nvPr/>
                  </p:nvSpPr>
                  <p:spPr>
                    <a:xfrm>
                      <a:off x="889000" y="3187700"/>
                      <a:ext cx="241300" cy="2413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6" name="矩形 105">
                      <a:extLst>
                        <a:ext uri="{FF2B5EF4-FFF2-40B4-BE49-F238E27FC236}">
                          <a16:creationId xmlns:a16="http://schemas.microsoft.com/office/drawing/2014/main" id="{8F088A7F-B43B-4C84-822C-ED1C2A117300}"/>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7" name="矩形 106">
                      <a:extLst>
                        <a:ext uri="{FF2B5EF4-FFF2-40B4-BE49-F238E27FC236}">
                          <a16:creationId xmlns:a16="http://schemas.microsoft.com/office/drawing/2014/main" id="{BF7AED8C-D478-4EA4-B02B-16F7BA0998C5}"/>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8" name="矩形 107">
                      <a:extLst>
                        <a:ext uri="{FF2B5EF4-FFF2-40B4-BE49-F238E27FC236}">
                          <a16:creationId xmlns:a16="http://schemas.microsoft.com/office/drawing/2014/main" id="{D1297159-213D-4C6F-893C-7994A7FC5388}"/>
                        </a:ext>
                      </a:extLst>
                    </p:cNvPr>
                    <p:cNvSpPr/>
                    <p:nvPr/>
                  </p:nvSpPr>
                  <p:spPr>
                    <a:xfrm>
                      <a:off x="1612900" y="3187700"/>
                      <a:ext cx="241300" cy="2413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68" name="群組 67">
                  <a:extLst>
                    <a:ext uri="{FF2B5EF4-FFF2-40B4-BE49-F238E27FC236}">
                      <a16:creationId xmlns:a16="http://schemas.microsoft.com/office/drawing/2014/main" id="{1E182EAD-F0EE-4B3E-A4BD-EDA8558FB6A5}"/>
                    </a:ext>
                  </a:extLst>
                </p:cNvPr>
                <p:cNvGrpSpPr/>
                <p:nvPr/>
              </p:nvGrpSpPr>
              <p:grpSpPr>
                <a:xfrm>
                  <a:off x="889000" y="2501899"/>
                  <a:ext cx="1930400" cy="711200"/>
                  <a:chOff x="889000" y="2501899"/>
                  <a:chExt cx="1930400" cy="711200"/>
                </a:xfrm>
                <a:grpFill/>
              </p:grpSpPr>
              <p:grpSp>
                <p:nvGrpSpPr>
                  <p:cNvPr id="69" name="群組 68">
                    <a:extLst>
                      <a:ext uri="{FF2B5EF4-FFF2-40B4-BE49-F238E27FC236}">
                        <a16:creationId xmlns:a16="http://schemas.microsoft.com/office/drawing/2014/main" id="{2966B2D3-01EF-4850-ABFF-5A659D2F5C08}"/>
                      </a:ext>
                    </a:extLst>
                  </p:cNvPr>
                  <p:cNvGrpSpPr/>
                  <p:nvPr/>
                </p:nvGrpSpPr>
                <p:grpSpPr>
                  <a:xfrm>
                    <a:off x="889000" y="2971799"/>
                    <a:ext cx="1930400" cy="241300"/>
                    <a:chOff x="889000" y="3187700"/>
                    <a:chExt cx="1930400" cy="241300"/>
                  </a:xfrm>
                  <a:grpFill/>
                </p:grpSpPr>
                <p:grpSp>
                  <p:nvGrpSpPr>
                    <p:cNvPr id="93" name="群組 92">
                      <a:extLst>
                        <a:ext uri="{FF2B5EF4-FFF2-40B4-BE49-F238E27FC236}">
                          <a16:creationId xmlns:a16="http://schemas.microsoft.com/office/drawing/2014/main" id="{DF338DFC-00EF-40AD-A02C-C3DEEDA5B18B}"/>
                        </a:ext>
                      </a:extLst>
                    </p:cNvPr>
                    <p:cNvGrpSpPr/>
                    <p:nvPr/>
                  </p:nvGrpSpPr>
                  <p:grpSpPr>
                    <a:xfrm>
                      <a:off x="889000" y="3187700"/>
                      <a:ext cx="965200" cy="241300"/>
                      <a:chOff x="889000" y="3187700"/>
                      <a:chExt cx="965200" cy="241300"/>
                    </a:xfrm>
                    <a:grpFill/>
                  </p:grpSpPr>
                  <p:sp>
                    <p:nvSpPr>
                      <p:cNvPr id="99" name="矩形 98">
                        <a:extLst>
                          <a:ext uri="{FF2B5EF4-FFF2-40B4-BE49-F238E27FC236}">
                            <a16:creationId xmlns:a16="http://schemas.microsoft.com/office/drawing/2014/main" id="{43186D6B-563F-4F10-BBED-E4F265D9C7FD}"/>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0" name="矩形 99">
                        <a:extLst>
                          <a:ext uri="{FF2B5EF4-FFF2-40B4-BE49-F238E27FC236}">
                            <a16:creationId xmlns:a16="http://schemas.microsoft.com/office/drawing/2014/main" id="{4C729EFF-74BB-4459-81C1-8731723B3A84}"/>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1" name="矩形 100">
                        <a:extLst>
                          <a:ext uri="{FF2B5EF4-FFF2-40B4-BE49-F238E27FC236}">
                            <a16:creationId xmlns:a16="http://schemas.microsoft.com/office/drawing/2014/main" id="{D641CCC9-AF89-4973-8DB4-3EA5FA11693F}"/>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2" name="矩形 101">
                        <a:extLst>
                          <a:ext uri="{FF2B5EF4-FFF2-40B4-BE49-F238E27FC236}">
                            <a16:creationId xmlns:a16="http://schemas.microsoft.com/office/drawing/2014/main" id="{882E2E7F-3B9E-49B6-854C-10EB5565C002}"/>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94" name="群組 93">
                      <a:extLst>
                        <a:ext uri="{FF2B5EF4-FFF2-40B4-BE49-F238E27FC236}">
                          <a16:creationId xmlns:a16="http://schemas.microsoft.com/office/drawing/2014/main" id="{A01128B8-B84A-4C5A-890A-800728D194C1}"/>
                        </a:ext>
                      </a:extLst>
                    </p:cNvPr>
                    <p:cNvGrpSpPr/>
                    <p:nvPr/>
                  </p:nvGrpSpPr>
                  <p:grpSpPr>
                    <a:xfrm>
                      <a:off x="1854200" y="3187700"/>
                      <a:ext cx="965200" cy="241300"/>
                      <a:chOff x="889000" y="3187700"/>
                      <a:chExt cx="965200" cy="241300"/>
                    </a:xfrm>
                    <a:grpFill/>
                  </p:grpSpPr>
                  <p:sp>
                    <p:nvSpPr>
                      <p:cNvPr id="95" name="矩形 94">
                        <a:extLst>
                          <a:ext uri="{FF2B5EF4-FFF2-40B4-BE49-F238E27FC236}">
                            <a16:creationId xmlns:a16="http://schemas.microsoft.com/office/drawing/2014/main" id="{EFB8B0EA-E2E6-4E5C-A887-401299737951}"/>
                          </a:ext>
                        </a:extLst>
                      </p:cNvPr>
                      <p:cNvSpPr/>
                      <p:nvPr/>
                    </p:nvSpPr>
                    <p:spPr>
                      <a:xfrm>
                        <a:off x="889000" y="3187700"/>
                        <a:ext cx="241300" cy="2413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6" name="矩形 95">
                        <a:extLst>
                          <a:ext uri="{FF2B5EF4-FFF2-40B4-BE49-F238E27FC236}">
                            <a16:creationId xmlns:a16="http://schemas.microsoft.com/office/drawing/2014/main" id="{D92FA0D9-0D43-49FB-BC6F-35B782AEC3D3}"/>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7" name="矩形 96">
                        <a:extLst>
                          <a:ext uri="{FF2B5EF4-FFF2-40B4-BE49-F238E27FC236}">
                            <a16:creationId xmlns:a16="http://schemas.microsoft.com/office/drawing/2014/main" id="{2C8BCCC1-8321-40F0-A595-1B6F15C80249}"/>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8" name="矩形 97">
                        <a:extLst>
                          <a:ext uri="{FF2B5EF4-FFF2-40B4-BE49-F238E27FC236}">
                            <a16:creationId xmlns:a16="http://schemas.microsoft.com/office/drawing/2014/main" id="{C4584784-BA60-45D8-A323-CB5B46E49B6B}"/>
                          </a:ext>
                        </a:extLst>
                      </p:cNvPr>
                      <p:cNvSpPr/>
                      <p:nvPr/>
                    </p:nvSpPr>
                    <p:spPr>
                      <a:xfrm>
                        <a:off x="1612900" y="3187700"/>
                        <a:ext cx="241300" cy="2413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70" name="群組 69">
                    <a:extLst>
                      <a:ext uri="{FF2B5EF4-FFF2-40B4-BE49-F238E27FC236}">
                        <a16:creationId xmlns:a16="http://schemas.microsoft.com/office/drawing/2014/main" id="{B7CCF293-5490-47D7-8A4C-8B611A5EF73F}"/>
                      </a:ext>
                    </a:extLst>
                  </p:cNvPr>
                  <p:cNvGrpSpPr/>
                  <p:nvPr/>
                </p:nvGrpSpPr>
                <p:grpSpPr>
                  <a:xfrm>
                    <a:off x="889000" y="2501899"/>
                    <a:ext cx="1930400" cy="482600"/>
                    <a:chOff x="889000" y="2501899"/>
                    <a:chExt cx="1930400" cy="482600"/>
                  </a:xfrm>
                  <a:grpFill/>
                </p:grpSpPr>
                <p:grpSp>
                  <p:nvGrpSpPr>
                    <p:cNvPr id="71" name="群組 70">
                      <a:extLst>
                        <a:ext uri="{FF2B5EF4-FFF2-40B4-BE49-F238E27FC236}">
                          <a16:creationId xmlns:a16="http://schemas.microsoft.com/office/drawing/2014/main" id="{848360A4-1DED-4A3C-A616-027E54FE4068}"/>
                        </a:ext>
                      </a:extLst>
                    </p:cNvPr>
                    <p:cNvGrpSpPr/>
                    <p:nvPr/>
                  </p:nvGrpSpPr>
                  <p:grpSpPr>
                    <a:xfrm>
                      <a:off x="889000" y="2743199"/>
                      <a:ext cx="1930400" cy="241300"/>
                      <a:chOff x="889000" y="3187700"/>
                      <a:chExt cx="1930400" cy="241300"/>
                    </a:xfrm>
                    <a:grpFill/>
                  </p:grpSpPr>
                  <p:grpSp>
                    <p:nvGrpSpPr>
                      <p:cNvPr id="83" name="群組 82">
                        <a:extLst>
                          <a:ext uri="{FF2B5EF4-FFF2-40B4-BE49-F238E27FC236}">
                            <a16:creationId xmlns:a16="http://schemas.microsoft.com/office/drawing/2014/main" id="{E7859080-A3EE-4C98-93D1-5B71B1ED1311}"/>
                          </a:ext>
                        </a:extLst>
                      </p:cNvPr>
                      <p:cNvGrpSpPr/>
                      <p:nvPr/>
                    </p:nvGrpSpPr>
                    <p:grpSpPr>
                      <a:xfrm>
                        <a:off x="889000" y="3187700"/>
                        <a:ext cx="965200" cy="241300"/>
                        <a:chOff x="889000" y="3187700"/>
                        <a:chExt cx="965200" cy="241300"/>
                      </a:xfrm>
                      <a:grpFill/>
                    </p:grpSpPr>
                    <p:sp>
                      <p:nvSpPr>
                        <p:cNvPr id="89" name="矩形 88">
                          <a:extLst>
                            <a:ext uri="{FF2B5EF4-FFF2-40B4-BE49-F238E27FC236}">
                              <a16:creationId xmlns:a16="http://schemas.microsoft.com/office/drawing/2014/main" id="{B03A2274-D6C2-44E5-8ACC-9B8B93435D0A}"/>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0" name="矩形 89">
                          <a:extLst>
                            <a:ext uri="{FF2B5EF4-FFF2-40B4-BE49-F238E27FC236}">
                              <a16:creationId xmlns:a16="http://schemas.microsoft.com/office/drawing/2014/main" id="{61E44D25-7637-4D38-82BA-8B43A409053A}"/>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1" name="矩形 90">
                          <a:extLst>
                            <a:ext uri="{FF2B5EF4-FFF2-40B4-BE49-F238E27FC236}">
                              <a16:creationId xmlns:a16="http://schemas.microsoft.com/office/drawing/2014/main" id="{DA41253D-C8C0-46A8-90DC-520EB048662A}"/>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2" name="矩形 91">
                          <a:extLst>
                            <a:ext uri="{FF2B5EF4-FFF2-40B4-BE49-F238E27FC236}">
                              <a16:creationId xmlns:a16="http://schemas.microsoft.com/office/drawing/2014/main" id="{DB81BAF2-D410-4C5C-95DE-BAE2C74A1CA7}"/>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84" name="群組 83">
                        <a:extLst>
                          <a:ext uri="{FF2B5EF4-FFF2-40B4-BE49-F238E27FC236}">
                            <a16:creationId xmlns:a16="http://schemas.microsoft.com/office/drawing/2014/main" id="{F6C22F07-BF98-451C-AECD-97E1487BA9A8}"/>
                          </a:ext>
                        </a:extLst>
                      </p:cNvPr>
                      <p:cNvGrpSpPr/>
                      <p:nvPr/>
                    </p:nvGrpSpPr>
                    <p:grpSpPr>
                      <a:xfrm>
                        <a:off x="1854200" y="3187700"/>
                        <a:ext cx="965200" cy="241300"/>
                        <a:chOff x="889000" y="3187700"/>
                        <a:chExt cx="965200" cy="241300"/>
                      </a:xfrm>
                      <a:grpFill/>
                    </p:grpSpPr>
                    <p:sp>
                      <p:nvSpPr>
                        <p:cNvPr id="85" name="矩形 84">
                          <a:extLst>
                            <a:ext uri="{FF2B5EF4-FFF2-40B4-BE49-F238E27FC236}">
                              <a16:creationId xmlns:a16="http://schemas.microsoft.com/office/drawing/2014/main" id="{94BFC2F2-4AB1-4207-9A1D-D2646EB47640}"/>
                            </a:ext>
                          </a:extLst>
                        </p:cNvPr>
                        <p:cNvSpPr/>
                        <p:nvPr/>
                      </p:nvSpPr>
                      <p:spPr>
                        <a:xfrm>
                          <a:off x="889000" y="3187700"/>
                          <a:ext cx="241300" cy="2413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6" name="矩形 85">
                          <a:extLst>
                            <a:ext uri="{FF2B5EF4-FFF2-40B4-BE49-F238E27FC236}">
                              <a16:creationId xmlns:a16="http://schemas.microsoft.com/office/drawing/2014/main" id="{F0D94BE4-BC2A-471A-9ED7-8085ABC42F4C}"/>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7" name="矩形 86">
                          <a:extLst>
                            <a:ext uri="{FF2B5EF4-FFF2-40B4-BE49-F238E27FC236}">
                              <a16:creationId xmlns:a16="http://schemas.microsoft.com/office/drawing/2014/main" id="{D355BA9D-98B5-43B1-A2E3-B09ADFC2BCAE}"/>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8" name="矩形 87">
                          <a:extLst>
                            <a:ext uri="{FF2B5EF4-FFF2-40B4-BE49-F238E27FC236}">
                              <a16:creationId xmlns:a16="http://schemas.microsoft.com/office/drawing/2014/main" id="{C3198EB3-21F6-49D7-AFE1-06FAF5630B26}"/>
                            </a:ext>
                          </a:extLst>
                        </p:cNvPr>
                        <p:cNvSpPr/>
                        <p:nvPr/>
                      </p:nvSpPr>
                      <p:spPr>
                        <a:xfrm>
                          <a:off x="1612900" y="3187700"/>
                          <a:ext cx="241300" cy="2413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72" name="群組 71">
                      <a:extLst>
                        <a:ext uri="{FF2B5EF4-FFF2-40B4-BE49-F238E27FC236}">
                          <a16:creationId xmlns:a16="http://schemas.microsoft.com/office/drawing/2014/main" id="{99397377-F11B-4425-A72F-17581ACB7F4D}"/>
                        </a:ext>
                      </a:extLst>
                    </p:cNvPr>
                    <p:cNvGrpSpPr/>
                    <p:nvPr/>
                  </p:nvGrpSpPr>
                  <p:grpSpPr>
                    <a:xfrm>
                      <a:off x="889000" y="2501899"/>
                      <a:ext cx="1930400" cy="241300"/>
                      <a:chOff x="889000" y="3187700"/>
                      <a:chExt cx="1930400" cy="241300"/>
                    </a:xfrm>
                    <a:grpFill/>
                  </p:grpSpPr>
                  <p:grpSp>
                    <p:nvGrpSpPr>
                      <p:cNvPr id="73" name="群組 72">
                        <a:extLst>
                          <a:ext uri="{FF2B5EF4-FFF2-40B4-BE49-F238E27FC236}">
                            <a16:creationId xmlns:a16="http://schemas.microsoft.com/office/drawing/2014/main" id="{40A83F90-963D-4290-BA13-25F55FA9717B}"/>
                          </a:ext>
                        </a:extLst>
                      </p:cNvPr>
                      <p:cNvGrpSpPr/>
                      <p:nvPr/>
                    </p:nvGrpSpPr>
                    <p:grpSpPr>
                      <a:xfrm>
                        <a:off x="889000" y="3187700"/>
                        <a:ext cx="965200" cy="241300"/>
                        <a:chOff x="889000" y="3187700"/>
                        <a:chExt cx="965200" cy="241300"/>
                      </a:xfrm>
                      <a:grpFill/>
                    </p:grpSpPr>
                    <p:sp>
                      <p:nvSpPr>
                        <p:cNvPr id="79" name="矩形 78">
                          <a:extLst>
                            <a:ext uri="{FF2B5EF4-FFF2-40B4-BE49-F238E27FC236}">
                              <a16:creationId xmlns:a16="http://schemas.microsoft.com/office/drawing/2014/main" id="{64A7A5F0-CC1D-4F9A-8238-035343FA5917}"/>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0" name="矩形 79">
                          <a:extLst>
                            <a:ext uri="{FF2B5EF4-FFF2-40B4-BE49-F238E27FC236}">
                              <a16:creationId xmlns:a16="http://schemas.microsoft.com/office/drawing/2014/main" id="{101FFFB6-F80F-4DB7-8809-BADDD67F235E}"/>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1" name="矩形 80">
                          <a:extLst>
                            <a:ext uri="{FF2B5EF4-FFF2-40B4-BE49-F238E27FC236}">
                              <a16:creationId xmlns:a16="http://schemas.microsoft.com/office/drawing/2014/main" id="{C4593B59-31D5-4FE2-8038-D1E96958059E}"/>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2" name="矩形 81">
                          <a:extLst>
                            <a:ext uri="{FF2B5EF4-FFF2-40B4-BE49-F238E27FC236}">
                              <a16:creationId xmlns:a16="http://schemas.microsoft.com/office/drawing/2014/main" id="{5EB32A37-DD43-4C7C-BA5E-1D04C41B917F}"/>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74" name="群組 73">
                        <a:extLst>
                          <a:ext uri="{FF2B5EF4-FFF2-40B4-BE49-F238E27FC236}">
                            <a16:creationId xmlns:a16="http://schemas.microsoft.com/office/drawing/2014/main" id="{7615197F-CD37-4665-96A2-DF75B9C55222}"/>
                          </a:ext>
                        </a:extLst>
                      </p:cNvPr>
                      <p:cNvGrpSpPr/>
                      <p:nvPr/>
                    </p:nvGrpSpPr>
                    <p:grpSpPr>
                      <a:xfrm>
                        <a:off x="1854200" y="3187700"/>
                        <a:ext cx="965200" cy="241300"/>
                        <a:chOff x="889000" y="3187700"/>
                        <a:chExt cx="965200" cy="241300"/>
                      </a:xfrm>
                      <a:grpFill/>
                    </p:grpSpPr>
                    <p:sp>
                      <p:nvSpPr>
                        <p:cNvPr id="75" name="矩形 74">
                          <a:extLst>
                            <a:ext uri="{FF2B5EF4-FFF2-40B4-BE49-F238E27FC236}">
                              <a16:creationId xmlns:a16="http://schemas.microsoft.com/office/drawing/2014/main" id="{6DAC68E1-847B-4D3D-B027-A32FB379E5BA}"/>
                            </a:ext>
                          </a:extLst>
                        </p:cNvPr>
                        <p:cNvSpPr/>
                        <p:nvPr/>
                      </p:nvSpPr>
                      <p:spPr>
                        <a:xfrm>
                          <a:off x="889000" y="3187700"/>
                          <a:ext cx="241300" cy="2413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6" name="矩形 75">
                          <a:extLst>
                            <a:ext uri="{FF2B5EF4-FFF2-40B4-BE49-F238E27FC236}">
                              <a16:creationId xmlns:a16="http://schemas.microsoft.com/office/drawing/2014/main" id="{7586D49F-3446-4DB1-A976-730DACCCE991}"/>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7" name="矩形 76">
                          <a:extLst>
                            <a:ext uri="{FF2B5EF4-FFF2-40B4-BE49-F238E27FC236}">
                              <a16:creationId xmlns:a16="http://schemas.microsoft.com/office/drawing/2014/main" id="{B91CDBA5-36D3-4120-A54A-B00159D5C736}"/>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8" name="矩形 77">
                          <a:extLst>
                            <a:ext uri="{FF2B5EF4-FFF2-40B4-BE49-F238E27FC236}">
                              <a16:creationId xmlns:a16="http://schemas.microsoft.com/office/drawing/2014/main" id="{AC10E7E4-84F8-408E-8C40-DD127993F1CB}"/>
                            </a:ext>
                          </a:extLst>
                        </p:cNvPr>
                        <p:cNvSpPr/>
                        <p:nvPr/>
                      </p:nvSpPr>
                      <p:spPr>
                        <a:xfrm>
                          <a:off x="1612900" y="3187700"/>
                          <a:ext cx="241300" cy="2413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grpSp>
          </p:grpSp>
        </p:grpSp>
        <p:grpSp>
          <p:nvGrpSpPr>
            <p:cNvPr id="6" name="群組 5">
              <a:extLst>
                <a:ext uri="{FF2B5EF4-FFF2-40B4-BE49-F238E27FC236}">
                  <a16:creationId xmlns:a16="http://schemas.microsoft.com/office/drawing/2014/main" id="{4965CAFC-8488-4EAF-AC3A-937357796696}"/>
                </a:ext>
              </a:extLst>
            </p:cNvPr>
            <p:cNvGrpSpPr/>
            <p:nvPr/>
          </p:nvGrpSpPr>
          <p:grpSpPr>
            <a:xfrm>
              <a:off x="6731002" y="5067302"/>
              <a:ext cx="1930400" cy="1168401"/>
              <a:chOff x="889000" y="1574798"/>
              <a:chExt cx="1930400" cy="1168401"/>
            </a:xfrm>
            <a:grpFill/>
          </p:grpSpPr>
          <p:grpSp>
            <p:nvGrpSpPr>
              <p:cNvPr id="7" name="群組 6">
                <a:extLst>
                  <a:ext uri="{FF2B5EF4-FFF2-40B4-BE49-F238E27FC236}">
                    <a16:creationId xmlns:a16="http://schemas.microsoft.com/office/drawing/2014/main" id="{013D2CCE-9C11-44E7-810D-46A05D479368}"/>
                  </a:ext>
                </a:extLst>
              </p:cNvPr>
              <p:cNvGrpSpPr/>
              <p:nvPr/>
            </p:nvGrpSpPr>
            <p:grpSpPr>
              <a:xfrm>
                <a:off x="889000" y="2501899"/>
                <a:ext cx="1930400" cy="241300"/>
                <a:chOff x="889000" y="3187700"/>
                <a:chExt cx="1930400" cy="241300"/>
              </a:xfrm>
              <a:grpFill/>
            </p:grpSpPr>
            <p:grpSp>
              <p:nvGrpSpPr>
                <p:cNvPr id="55" name="群組 54">
                  <a:extLst>
                    <a:ext uri="{FF2B5EF4-FFF2-40B4-BE49-F238E27FC236}">
                      <a16:creationId xmlns:a16="http://schemas.microsoft.com/office/drawing/2014/main" id="{DB0CCBA6-ED1C-444A-8BDB-3180DF4EB6DA}"/>
                    </a:ext>
                  </a:extLst>
                </p:cNvPr>
                <p:cNvGrpSpPr/>
                <p:nvPr/>
              </p:nvGrpSpPr>
              <p:grpSpPr>
                <a:xfrm>
                  <a:off x="889000" y="3187700"/>
                  <a:ext cx="965200" cy="241300"/>
                  <a:chOff x="889000" y="3187700"/>
                  <a:chExt cx="965200" cy="241300"/>
                </a:xfrm>
                <a:grpFill/>
              </p:grpSpPr>
              <p:sp>
                <p:nvSpPr>
                  <p:cNvPr id="61" name="矩形 60">
                    <a:extLst>
                      <a:ext uri="{FF2B5EF4-FFF2-40B4-BE49-F238E27FC236}">
                        <a16:creationId xmlns:a16="http://schemas.microsoft.com/office/drawing/2014/main" id="{07373190-D583-437D-A7FF-63778FC40284}"/>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2" name="矩形 61">
                    <a:extLst>
                      <a:ext uri="{FF2B5EF4-FFF2-40B4-BE49-F238E27FC236}">
                        <a16:creationId xmlns:a16="http://schemas.microsoft.com/office/drawing/2014/main" id="{773F87CA-8650-4BAC-9F7A-86AF80D6CB08}"/>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3" name="矩形 62">
                    <a:extLst>
                      <a:ext uri="{FF2B5EF4-FFF2-40B4-BE49-F238E27FC236}">
                        <a16:creationId xmlns:a16="http://schemas.microsoft.com/office/drawing/2014/main" id="{34B7B1EC-2CBA-4F53-975E-0BCF30F4D0D3}"/>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4" name="矩形 63">
                    <a:extLst>
                      <a:ext uri="{FF2B5EF4-FFF2-40B4-BE49-F238E27FC236}">
                        <a16:creationId xmlns:a16="http://schemas.microsoft.com/office/drawing/2014/main" id="{6C5B70ED-15C2-4C00-AD48-294246E800CF}"/>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56" name="群組 55">
                  <a:extLst>
                    <a:ext uri="{FF2B5EF4-FFF2-40B4-BE49-F238E27FC236}">
                      <a16:creationId xmlns:a16="http://schemas.microsoft.com/office/drawing/2014/main" id="{EDF53914-8AF5-43D7-836C-2E8D96741FE2}"/>
                    </a:ext>
                  </a:extLst>
                </p:cNvPr>
                <p:cNvGrpSpPr/>
                <p:nvPr/>
              </p:nvGrpSpPr>
              <p:grpSpPr>
                <a:xfrm>
                  <a:off x="1854200" y="3187700"/>
                  <a:ext cx="965200" cy="241300"/>
                  <a:chOff x="889000" y="3187700"/>
                  <a:chExt cx="965200" cy="241300"/>
                </a:xfrm>
                <a:grpFill/>
              </p:grpSpPr>
              <p:sp>
                <p:nvSpPr>
                  <p:cNvPr id="57" name="矩形 56">
                    <a:extLst>
                      <a:ext uri="{FF2B5EF4-FFF2-40B4-BE49-F238E27FC236}">
                        <a16:creationId xmlns:a16="http://schemas.microsoft.com/office/drawing/2014/main" id="{874B0381-429F-4650-A665-1BB5A52DB152}"/>
                      </a:ext>
                    </a:extLst>
                  </p:cNvPr>
                  <p:cNvSpPr/>
                  <p:nvPr/>
                </p:nvSpPr>
                <p:spPr>
                  <a:xfrm>
                    <a:off x="889000" y="3187700"/>
                    <a:ext cx="241300" cy="2413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8" name="矩形 57">
                    <a:extLst>
                      <a:ext uri="{FF2B5EF4-FFF2-40B4-BE49-F238E27FC236}">
                        <a16:creationId xmlns:a16="http://schemas.microsoft.com/office/drawing/2014/main" id="{1CC3180F-EF78-488A-AF8C-DC88D23D5A9F}"/>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9" name="矩形 58">
                    <a:extLst>
                      <a:ext uri="{FF2B5EF4-FFF2-40B4-BE49-F238E27FC236}">
                        <a16:creationId xmlns:a16="http://schemas.microsoft.com/office/drawing/2014/main" id="{B5D12761-7F3E-41AE-A717-230BD697D67E}"/>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0" name="矩形 59">
                    <a:extLst>
                      <a:ext uri="{FF2B5EF4-FFF2-40B4-BE49-F238E27FC236}">
                        <a16:creationId xmlns:a16="http://schemas.microsoft.com/office/drawing/2014/main" id="{78783B49-B9BB-4E23-91DB-C26C7F695832}"/>
                      </a:ext>
                    </a:extLst>
                  </p:cNvPr>
                  <p:cNvSpPr/>
                  <p:nvPr/>
                </p:nvSpPr>
                <p:spPr>
                  <a:xfrm>
                    <a:off x="1612900" y="3187700"/>
                    <a:ext cx="241300" cy="2413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8" name="群組 7">
                <a:extLst>
                  <a:ext uri="{FF2B5EF4-FFF2-40B4-BE49-F238E27FC236}">
                    <a16:creationId xmlns:a16="http://schemas.microsoft.com/office/drawing/2014/main" id="{AC4D4076-B430-44FD-803D-24AD501466A3}"/>
                  </a:ext>
                </a:extLst>
              </p:cNvPr>
              <p:cNvGrpSpPr/>
              <p:nvPr/>
            </p:nvGrpSpPr>
            <p:grpSpPr>
              <a:xfrm>
                <a:off x="889000" y="1574798"/>
                <a:ext cx="1930400" cy="927101"/>
                <a:chOff x="889000" y="2501899"/>
                <a:chExt cx="1930400" cy="927101"/>
              </a:xfrm>
              <a:grpFill/>
            </p:grpSpPr>
            <p:grpSp>
              <p:nvGrpSpPr>
                <p:cNvPr id="9" name="群組 8">
                  <a:extLst>
                    <a:ext uri="{FF2B5EF4-FFF2-40B4-BE49-F238E27FC236}">
                      <a16:creationId xmlns:a16="http://schemas.microsoft.com/office/drawing/2014/main" id="{74975B53-9B24-47C8-A3A0-77044CB1EBEA}"/>
                    </a:ext>
                  </a:extLst>
                </p:cNvPr>
                <p:cNvGrpSpPr/>
                <p:nvPr/>
              </p:nvGrpSpPr>
              <p:grpSpPr>
                <a:xfrm>
                  <a:off x="889000" y="3187700"/>
                  <a:ext cx="1930400" cy="241300"/>
                  <a:chOff x="889000" y="3187700"/>
                  <a:chExt cx="1930400" cy="241300"/>
                </a:xfrm>
                <a:grpFill/>
              </p:grpSpPr>
              <p:grpSp>
                <p:nvGrpSpPr>
                  <p:cNvPr id="45" name="群組 44">
                    <a:extLst>
                      <a:ext uri="{FF2B5EF4-FFF2-40B4-BE49-F238E27FC236}">
                        <a16:creationId xmlns:a16="http://schemas.microsoft.com/office/drawing/2014/main" id="{D9CDDDFE-448E-4A62-B7DC-9BE3615AE5EA}"/>
                      </a:ext>
                    </a:extLst>
                  </p:cNvPr>
                  <p:cNvGrpSpPr/>
                  <p:nvPr/>
                </p:nvGrpSpPr>
                <p:grpSpPr>
                  <a:xfrm>
                    <a:off x="889000" y="3187700"/>
                    <a:ext cx="965200" cy="241300"/>
                    <a:chOff x="889000" y="3187700"/>
                    <a:chExt cx="965200" cy="241300"/>
                  </a:xfrm>
                  <a:grpFill/>
                </p:grpSpPr>
                <p:sp>
                  <p:nvSpPr>
                    <p:cNvPr id="51" name="矩形 50">
                      <a:extLst>
                        <a:ext uri="{FF2B5EF4-FFF2-40B4-BE49-F238E27FC236}">
                          <a16:creationId xmlns:a16="http://schemas.microsoft.com/office/drawing/2014/main" id="{05F210B4-9612-4E0E-8DB3-ADA2BCB8876B}"/>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2" name="矩形 51">
                      <a:extLst>
                        <a:ext uri="{FF2B5EF4-FFF2-40B4-BE49-F238E27FC236}">
                          <a16:creationId xmlns:a16="http://schemas.microsoft.com/office/drawing/2014/main" id="{C1AE86F8-1093-4D0A-AAE3-E208BBA409FA}"/>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3" name="矩形 52">
                      <a:extLst>
                        <a:ext uri="{FF2B5EF4-FFF2-40B4-BE49-F238E27FC236}">
                          <a16:creationId xmlns:a16="http://schemas.microsoft.com/office/drawing/2014/main" id="{68147C40-A0A1-4250-AA7E-0B98E0157C91}"/>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4" name="矩形 53">
                      <a:extLst>
                        <a:ext uri="{FF2B5EF4-FFF2-40B4-BE49-F238E27FC236}">
                          <a16:creationId xmlns:a16="http://schemas.microsoft.com/office/drawing/2014/main" id="{138EEC83-AAD3-4C82-B21B-1DA17A87B6B3}"/>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46" name="群組 45">
                    <a:extLst>
                      <a:ext uri="{FF2B5EF4-FFF2-40B4-BE49-F238E27FC236}">
                        <a16:creationId xmlns:a16="http://schemas.microsoft.com/office/drawing/2014/main" id="{4D9190A4-67BE-4192-BC32-F1945615D01E}"/>
                      </a:ext>
                    </a:extLst>
                  </p:cNvPr>
                  <p:cNvGrpSpPr/>
                  <p:nvPr/>
                </p:nvGrpSpPr>
                <p:grpSpPr>
                  <a:xfrm>
                    <a:off x="1854200" y="3187700"/>
                    <a:ext cx="965200" cy="241300"/>
                    <a:chOff x="889000" y="3187700"/>
                    <a:chExt cx="965200" cy="241300"/>
                  </a:xfrm>
                  <a:grpFill/>
                </p:grpSpPr>
                <p:sp>
                  <p:nvSpPr>
                    <p:cNvPr id="47" name="矩形 46">
                      <a:extLst>
                        <a:ext uri="{FF2B5EF4-FFF2-40B4-BE49-F238E27FC236}">
                          <a16:creationId xmlns:a16="http://schemas.microsoft.com/office/drawing/2014/main" id="{CA619BAA-E4FC-4C9A-9570-2BF13071E307}"/>
                        </a:ext>
                      </a:extLst>
                    </p:cNvPr>
                    <p:cNvSpPr/>
                    <p:nvPr/>
                  </p:nvSpPr>
                  <p:spPr>
                    <a:xfrm>
                      <a:off x="889000" y="3187700"/>
                      <a:ext cx="241300" cy="2413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8" name="矩形 47">
                      <a:extLst>
                        <a:ext uri="{FF2B5EF4-FFF2-40B4-BE49-F238E27FC236}">
                          <a16:creationId xmlns:a16="http://schemas.microsoft.com/office/drawing/2014/main" id="{300176EF-7696-4BA2-8545-26654C5CF8D8}"/>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9" name="矩形 48">
                      <a:extLst>
                        <a:ext uri="{FF2B5EF4-FFF2-40B4-BE49-F238E27FC236}">
                          <a16:creationId xmlns:a16="http://schemas.microsoft.com/office/drawing/2014/main" id="{8617857E-47C7-4C79-A899-5E703F716FA0}"/>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0" name="矩形 49">
                      <a:extLst>
                        <a:ext uri="{FF2B5EF4-FFF2-40B4-BE49-F238E27FC236}">
                          <a16:creationId xmlns:a16="http://schemas.microsoft.com/office/drawing/2014/main" id="{AA542640-6EC8-4234-AB24-4DDB90F079E5}"/>
                        </a:ext>
                      </a:extLst>
                    </p:cNvPr>
                    <p:cNvSpPr/>
                    <p:nvPr/>
                  </p:nvSpPr>
                  <p:spPr>
                    <a:xfrm>
                      <a:off x="1612900" y="3187700"/>
                      <a:ext cx="241300" cy="2413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10" name="群組 9">
                  <a:extLst>
                    <a:ext uri="{FF2B5EF4-FFF2-40B4-BE49-F238E27FC236}">
                      <a16:creationId xmlns:a16="http://schemas.microsoft.com/office/drawing/2014/main" id="{AAC1BC18-0201-4A52-B5AA-B399393A4C5A}"/>
                    </a:ext>
                  </a:extLst>
                </p:cNvPr>
                <p:cNvGrpSpPr/>
                <p:nvPr/>
              </p:nvGrpSpPr>
              <p:grpSpPr>
                <a:xfrm>
                  <a:off x="889000" y="2501899"/>
                  <a:ext cx="1930400" cy="711200"/>
                  <a:chOff x="889000" y="2501899"/>
                  <a:chExt cx="1930400" cy="711200"/>
                </a:xfrm>
                <a:grpFill/>
              </p:grpSpPr>
              <p:grpSp>
                <p:nvGrpSpPr>
                  <p:cNvPr id="11" name="群組 10">
                    <a:extLst>
                      <a:ext uri="{FF2B5EF4-FFF2-40B4-BE49-F238E27FC236}">
                        <a16:creationId xmlns:a16="http://schemas.microsoft.com/office/drawing/2014/main" id="{9AF962A3-02F6-41F8-8C6F-46971B60209B}"/>
                      </a:ext>
                    </a:extLst>
                  </p:cNvPr>
                  <p:cNvGrpSpPr/>
                  <p:nvPr/>
                </p:nvGrpSpPr>
                <p:grpSpPr>
                  <a:xfrm>
                    <a:off x="889000" y="2971799"/>
                    <a:ext cx="1930400" cy="241300"/>
                    <a:chOff x="889000" y="3187700"/>
                    <a:chExt cx="1930400" cy="241300"/>
                  </a:xfrm>
                  <a:grpFill/>
                </p:grpSpPr>
                <p:grpSp>
                  <p:nvGrpSpPr>
                    <p:cNvPr id="35" name="群組 34">
                      <a:extLst>
                        <a:ext uri="{FF2B5EF4-FFF2-40B4-BE49-F238E27FC236}">
                          <a16:creationId xmlns:a16="http://schemas.microsoft.com/office/drawing/2014/main" id="{1BF595BB-4DC8-4DB5-99FA-C44271BF4D00}"/>
                        </a:ext>
                      </a:extLst>
                    </p:cNvPr>
                    <p:cNvGrpSpPr/>
                    <p:nvPr/>
                  </p:nvGrpSpPr>
                  <p:grpSpPr>
                    <a:xfrm>
                      <a:off x="889000" y="3187700"/>
                      <a:ext cx="965200" cy="241300"/>
                      <a:chOff x="889000" y="3187700"/>
                      <a:chExt cx="965200" cy="241300"/>
                    </a:xfrm>
                    <a:grpFill/>
                  </p:grpSpPr>
                  <p:sp>
                    <p:nvSpPr>
                      <p:cNvPr id="41" name="矩形 40">
                        <a:extLst>
                          <a:ext uri="{FF2B5EF4-FFF2-40B4-BE49-F238E27FC236}">
                            <a16:creationId xmlns:a16="http://schemas.microsoft.com/office/drawing/2014/main" id="{37A01B14-7F25-4DD9-A94F-26EDFC2BE23D}"/>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2" name="矩形 41">
                        <a:extLst>
                          <a:ext uri="{FF2B5EF4-FFF2-40B4-BE49-F238E27FC236}">
                            <a16:creationId xmlns:a16="http://schemas.microsoft.com/office/drawing/2014/main" id="{554BBC5A-7E66-4E39-83C8-FCE9DCB7F4C5}"/>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3" name="矩形 42">
                        <a:extLst>
                          <a:ext uri="{FF2B5EF4-FFF2-40B4-BE49-F238E27FC236}">
                            <a16:creationId xmlns:a16="http://schemas.microsoft.com/office/drawing/2014/main" id="{07265696-49D7-4D4E-8673-8F0CB524BDC3}"/>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4" name="矩形 43">
                        <a:extLst>
                          <a:ext uri="{FF2B5EF4-FFF2-40B4-BE49-F238E27FC236}">
                            <a16:creationId xmlns:a16="http://schemas.microsoft.com/office/drawing/2014/main" id="{7DAA2DBF-727B-4085-BF21-455AE55F1895}"/>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36" name="群組 35">
                      <a:extLst>
                        <a:ext uri="{FF2B5EF4-FFF2-40B4-BE49-F238E27FC236}">
                          <a16:creationId xmlns:a16="http://schemas.microsoft.com/office/drawing/2014/main" id="{C19E61A8-0B41-446C-9099-C43BBB035AB0}"/>
                        </a:ext>
                      </a:extLst>
                    </p:cNvPr>
                    <p:cNvGrpSpPr/>
                    <p:nvPr/>
                  </p:nvGrpSpPr>
                  <p:grpSpPr>
                    <a:xfrm>
                      <a:off x="1854200" y="3187700"/>
                      <a:ext cx="965200" cy="241300"/>
                      <a:chOff x="889000" y="3187700"/>
                      <a:chExt cx="965200" cy="241300"/>
                    </a:xfrm>
                    <a:grpFill/>
                  </p:grpSpPr>
                  <p:sp>
                    <p:nvSpPr>
                      <p:cNvPr id="37" name="矩形 36">
                        <a:extLst>
                          <a:ext uri="{FF2B5EF4-FFF2-40B4-BE49-F238E27FC236}">
                            <a16:creationId xmlns:a16="http://schemas.microsoft.com/office/drawing/2014/main" id="{2D26FA03-45F8-4C02-AB6B-CB645847C425}"/>
                          </a:ext>
                        </a:extLst>
                      </p:cNvPr>
                      <p:cNvSpPr/>
                      <p:nvPr/>
                    </p:nvSpPr>
                    <p:spPr>
                      <a:xfrm>
                        <a:off x="889000" y="3187700"/>
                        <a:ext cx="241300" cy="2413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 name="矩形 37">
                        <a:extLst>
                          <a:ext uri="{FF2B5EF4-FFF2-40B4-BE49-F238E27FC236}">
                            <a16:creationId xmlns:a16="http://schemas.microsoft.com/office/drawing/2014/main" id="{4A89B603-10BD-4AC8-95BD-5BFF2B33CBC9}"/>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9" name="矩形 38">
                        <a:extLst>
                          <a:ext uri="{FF2B5EF4-FFF2-40B4-BE49-F238E27FC236}">
                            <a16:creationId xmlns:a16="http://schemas.microsoft.com/office/drawing/2014/main" id="{5D62516F-C037-4D66-BF76-AB06BB9E364B}"/>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0" name="矩形 39">
                        <a:extLst>
                          <a:ext uri="{FF2B5EF4-FFF2-40B4-BE49-F238E27FC236}">
                            <a16:creationId xmlns:a16="http://schemas.microsoft.com/office/drawing/2014/main" id="{AD0418EB-28A0-4CFD-B987-8B3C57004D16}"/>
                          </a:ext>
                        </a:extLst>
                      </p:cNvPr>
                      <p:cNvSpPr/>
                      <p:nvPr/>
                    </p:nvSpPr>
                    <p:spPr>
                      <a:xfrm>
                        <a:off x="1612900" y="3187700"/>
                        <a:ext cx="241300" cy="2413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12" name="群組 11">
                    <a:extLst>
                      <a:ext uri="{FF2B5EF4-FFF2-40B4-BE49-F238E27FC236}">
                        <a16:creationId xmlns:a16="http://schemas.microsoft.com/office/drawing/2014/main" id="{7B0A3769-3578-4AC9-980F-BDCB65C65344}"/>
                      </a:ext>
                    </a:extLst>
                  </p:cNvPr>
                  <p:cNvGrpSpPr/>
                  <p:nvPr/>
                </p:nvGrpSpPr>
                <p:grpSpPr>
                  <a:xfrm>
                    <a:off x="889000" y="2501899"/>
                    <a:ext cx="1930400" cy="482600"/>
                    <a:chOff x="889000" y="2501899"/>
                    <a:chExt cx="1930400" cy="482600"/>
                  </a:xfrm>
                  <a:grpFill/>
                </p:grpSpPr>
                <p:grpSp>
                  <p:nvGrpSpPr>
                    <p:cNvPr id="13" name="群組 12">
                      <a:extLst>
                        <a:ext uri="{FF2B5EF4-FFF2-40B4-BE49-F238E27FC236}">
                          <a16:creationId xmlns:a16="http://schemas.microsoft.com/office/drawing/2014/main" id="{1C24F708-CBA5-4681-9114-0A20EF3FFF20}"/>
                        </a:ext>
                      </a:extLst>
                    </p:cNvPr>
                    <p:cNvGrpSpPr/>
                    <p:nvPr/>
                  </p:nvGrpSpPr>
                  <p:grpSpPr>
                    <a:xfrm>
                      <a:off x="889000" y="2743199"/>
                      <a:ext cx="1930400" cy="241300"/>
                      <a:chOff x="889000" y="3187700"/>
                      <a:chExt cx="1930400" cy="241300"/>
                    </a:xfrm>
                    <a:grpFill/>
                  </p:grpSpPr>
                  <p:grpSp>
                    <p:nvGrpSpPr>
                      <p:cNvPr id="25" name="群組 24">
                        <a:extLst>
                          <a:ext uri="{FF2B5EF4-FFF2-40B4-BE49-F238E27FC236}">
                            <a16:creationId xmlns:a16="http://schemas.microsoft.com/office/drawing/2014/main" id="{54B32524-CE2D-4C5E-9DED-4C95F2870C01}"/>
                          </a:ext>
                        </a:extLst>
                      </p:cNvPr>
                      <p:cNvGrpSpPr/>
                      <p:nvPr/>
                    </p:nvGrpSpPr>
                    <p:grpSpPr>
                      <a:xfrm>
                        <a:off x="889000" y="3187700"/>
                        <a:ext cx="965200" cy="241300"/>
                        <a:chOff x="889000" y="3187700"/>
                        <a:chExt cx="965200" cy="241300"/>
                      </a:xfrm>
                      <a:grpFill/>
                    </p:grpSpPr>
                    <p:sp>
                      <p:nvSpPr>
                        <p:cNvPr id="31" name="矩形 30">
                          <a:extLst>
                            <a:ext uri="{FF2B5EF4-FFF2-40B4-BE49-F238E27FC236}">
                              <a16:creationId xmlns:a16="http://schemas.microsoft.com/office/drawing/2014/main" id="{5CABD3CD-D483-44CD-88BE-5BF273B5E102}"/>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2" name="矩形 31">
                          <a:extLst>
                            <a:ext uri="{FF2B5EF4-FFF2-40B4-BE49-F238E27FC236}">
                              <a16:creationId xmlns:a16="http://schemas.microsoft.com/office/drawing/2014/main" id="{8E394F81-E0C0-410F-886B-8E46F07C7571}"/>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 name="矩形 32">
                          <a:extLst>
                            <a:ext uri="{FF2B5EF4-FFF2-40B4-BE49-F238E27FC236}">
                              <a16:creationId xmlns:a16="http://schemas.microsoft.com/office/drawing/2014/main" id="{9B11E0AA-7D79-40F0-A0E0-C5904AE2DA8E}"/>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 name="矩形 33">
                          <a:extLst>
                            <a:ext uri="{FF2B5EF4-FFF2-40B4-BE49-F238E27FC236}">
                              <a16:creationId xmlns:a16="http://schemas.microsoft.com/office/drawing/2014/main" id="{DCB9CD1F-1834-40DE-8B6C-525BA06F7BF4}"/>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26" name="群組 25">
                        <a:extLst>
                          <a:ext uri="{FF2B5EF4-FFF2-40B4-BE49-F238E27FC236}">
                            <a16:creationId xmlns:a16="http://schemas.microsoft.com/office/drawing/2014/main" id="{5B3CE4F5-4D53-4DFD-8D81-64A64DD00293}"/>
                          </a:ext>
                        </a:extLst>
                      </p:cNvPr>
                      <p:cNvGrpSpPr/>
                      <p:nvPr/>
                    </p:nvGrpSpPr>
                    <p:grpSpPr>
                      <a:xfrm>
                        <a:off x="1854200" y="3187700"/>
                        <a:ext cx="965200" cy="241300"/>
                        <a:chOff x="889000" y="3187700"/>
                        <a:chExt cx="965200" cy="241300"/>
                      </a:xfrm>
                      <a:grpFill/>
                    </p:grpSpPr>
                    <p:sp>
                      <p:nvSpPr>
                        <p:cNvPr id="27" name="矩形 26">
                          <a:extLst>
                            <a:ext uri="{FF2B5EF4-FFF2-40B4-BE49-F238E27FC236}">
                              <a16:creationId xmlns:a16="http://schemas.microsoft.com/office/drawing/2014/main" id="{E4A82492-430C-4642-9FCD-682AB003B9F0}"/>
                            </a:ext>
                          </a:extLst>
                        </p:cNvPr>
                        <p:cNvSpPr/>
                        <p:nvPr/>
                      </p:nvSpPr>
                      <p:spPr>
                        <a:xfrm>
                          <a:off x="889000" y="3187700"/>
                          <a:ext cx="241300" cy="2413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矩形 27">
                          <a:extLst>
                            <a:ext uri="{FF2B5EF4-FFF2-40B4-BE49-F238E27FC236}">
                              <a16:creationId xmlns:a16="http://schemas.microsoft.com/office/drawing/2014/main" id="{673DA65C-9851-4C52-B70C-9B4756AAD6C1}"/>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矩形 28">
                          <a:extLst>
                            <a:ext uri="{FF2B5EF4-FFF2-40B4-BE49-F238E27FC236}">
                              <a16:creationId xmlns:a16="http://schemas.microsoft.com/office/drawing/2014/main" id="{B081CA66-77EF-428D-9F4F-E57DF5667B2A}"/>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 name="矩形 29">
                          <a:extLst>
                            <a:ext uri="{FF2B5EF4-FFF2-40B4-BE49-F238E27FC236}">
                              <a16:creationId xmlns:a16="http://schemas.microsoft.com/office/drawing/2014/main" id="{9A1ED90C-91A1-4C2D-A768-FFE9A8F3B05C}"/>
                            </a:ext>
                          </a:extLst>
                        </p:cNvPr>
                        <p:cNvSpPr/>
                        <p:nvPr/>
                      </p:nvSpPr>
                      <p:spPr>
                        <a:xfrm>
                          <a:off x="1612900" y="3187700"/>
                          <a:ext cx="241300" cy="2413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14" name="群組 13">
                      <a:extLst>
                        <a:ext uri="{FF2B5EF4-FFF2-40B4-BE49-F238E27FC236}">
                          <a16:creationId xmlns:a16="http://schemas.microsoft.com/office/drawing/2014/main" id="{1D2D8AC5-4CDB-4511-BF7D-0DF3076F8DF3}"/>
                        </a:ext>
                      </a:extLst>
                    </p:cNvPr>
                    <p:cNvGrpSpPr/>
                    <p:nvPr/>
                  </p:nvGrpSpPr>
                  <p:grpSpPr>
                    <a:xfrm>
                      <a:off x="889000" y="2501899"/>
                      <a:ext cx="1930400" cy="241300"/>
                      <a:chOff x="889000" y="3187700"/>
                      <a:chExt cx="1930400" cy="241300"/>
                    </a:xfrm>
                    <a:grpFill/>
                  </p:grpSpPr>
                  <p:grpSp>
                    <p:nvGrpSpPr>
                      <p:cNvPr id="15" name="群組 14">
                        <a:extLst>
                          <a:ext uri="{FF2B5EF4-FFF2-40B4-BE49-F238E27FC236}">
                            <a16:creationId xmlns:a16="http://schemas.microsoft.com/office/drawing/2014/main" id="{2D7775EF-BC46-4D3B-9B0E-09CDAF321DE4}"/>
                          </a:ext>
                        </a:extLst>
                      </p:cNvPr>
                      <p:cNvGrpSpPr/>
                      <p:nvPr/>
                    </p:nvGrpSpPr>
                    <p:grpSpPr>
                      <a:xfrm>
                        <a:off x="889000" y="3187700"/>
                        <a:ext cx="965200" cy="241300"/>
                        <a:chOff x="889000" y="3187700"/>
                        <a:chExt cx="965200" cy="241300"/>
                      </a:xfrm>
                      <a:grpFill/>
                    </p:grpSpPr>
                    <p:sp>
                      <p:nvSpPr>
                        <p:cNvPr id="21" name="矩形 20">
                          <a:extLst>
                            <a:ext uri="{FF2B5EF4-FFF2-40B4-BE49-F238E27FC236}">
                              <a16:creationId xmlns:a16="http://schemas.microsoft.com/office/drawing/2014/main" id="{F9DCCB99-C8BB-4C2B-96FE-620D2C6AA663}"/>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矩形 21">
                          <a:extLst>
                            <a:ext uri="{FF2B5EF4-FFF2-40B4-BE49-F238E27FC236}">
                              <a16:creationId xmlns:a16="http://schemas.microsoft.com/office/drawing/2014/main" id="{366999FF-D283-44EC-B7D6-9A892BDA7B39}"/>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矩形 22">
                          <a:extLst>
                            <a:ext uri="{FF2B5EF4-FFF2-40B4-BE49-F238E27FC236}">
                              <a16:creationId xmlns:a16="http://schemas.microsoft.com/office/drawing/2014/main" id="{C29C8009-3A64-418D-8CA4-B031626935C5}"/>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矩形 23">
                          <a:extLst>
                            <a:ext uri="{FF2B5EF4-FFF2-40B4-BE49-F238E27FC236}">
                              <a16:creationId xmlns:a16="http://schemas.microsoft.com/office/drawing/2014/main" id="{694176F5-755C-44E5-9AAD-D3793713309A}"/>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6" name="群組 15">
                        <a:extLst>
                          <a:ext uri="{FF2B5EF4-FFF2-40B4-BE49-F238E27FC236}">
                            <a16:creationId xmlns:a16="http://schemas.microsoft.com/office/drawing/2014/main" id="{C8A00730-7E66-460C-8E01-AF2D2D4D6ACA}"/>
                          </a:ext>
                        </a:extLst>
                      </p:cNvPr>
                      <p:cNvGrpSpPr/>
                      <p:nvPr/>
                    </p:nvGrpSpPr>
                    <p:grpSpPr>
                      <a:xfrm>
                        <a:off x="1854200" y="3187700"/>
                        <a:ext cx="965200" cy="241300"/>
                        <a:chOff x="889000" y="3187700"/>
                        <a:chExt cx="965200" cy="241300"/>
                      </a:xfrm>
                      <a:grpFill/>
                    </p:grpSpPr>
                    <p:sp>
                      <p:nvSpPr>
                        <p:cNvPr id="17" name="矩形 16">
                          <a:extLst>
                            <a:ext uri="{FF2B5EF4-FFF2-40B4-BE49-F238E27FC236}">
                              <a16:creationId xmlns:a16="http://schemas.microsoft.com/office/drawing/2014/main" id="{FE5463F1-EEFB-49D1-B294-B5ADCE0E579C}"/>
                            </a:ext>
                          </a:extLst>
                        </p:cNvPr>
                        <p:cNvSpPr/>
                        <p:nvPr/>
                      </p:nvSpPr>
                      <p:spPr>
                        <a:xfrm>
                          <a:off x="889000" y="3187700"/>
                          <a:ext cx="241300" cy="2413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矩形 17">
                          <a:extLst>
                            <a:ext uri="{FF2B5EF4-FFF2-40B4-BE49-F238E27FC236}">
                              <a16:creationId xmlns:a16="http://schemas.microsoft.com/office/drawing/2014/main" id="{DD23F945-5BC6-4CAA-9A7E-8215D9B00377}"/>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矩形 18">
                          <a:extLst>
                            <a:ext uri="{FF2B5EF4-FFF2-40B4-BE49-F238E27FC236}">
                              <a16:creationId xmlns:a16="http://schemas.microsoft.com/office/drawing/2014/main" id="{E72ECED3-7A9E-4865-AF5A-F0792DC1BC36}"/>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矩形 19">
                          <a:extLst>
                            <a:ext uri="{FF2B5EF4-FFF2-40B4-BE49-F238E27FC236}">
                              <a16:creationId xmlns:a16="http://schemas.microsoft.com/office/drawing/2014/main" id="{D07A59F6-3987-4096-A3E7-6B1DBC9E288F}"/>
                            </a:ext>
                          </a:extLst>
                        </p:cNvPr>
                        <p:cNvSpPr/>
                        <p:nvPr/>
                      </p:nvSpPr>
                      <p:spPr>
                        <a:xfrm>
                          <a:off x="1612900" y="3187700"/>
                          <a:ext cx="241300" cy="2413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grpSp>
          </p:grpSp>
        </p:grpSp>
      </p:grpSp>
      <mc:AlternateContent xmlns:mc="http://schemas.openxmlformats.org/markup-compatibility/2006" xmlns:a14="http://schemas.microsoft.com/office/drawing/2010/main">
        <mc:Choice Requires="a14">
          <p:sp>
            <p:nvSpPr>
              <p:cNvPr id="314" name="文字方塊 313">
                <a:extLst>
                  <a:ext uri="{FF2B5EF4-FFF2-40B4-BE49-F238E27FC236}">
                    <a16:creationId xmlns:a16="http://schemas.microsoft.com/office/drawing/2014/main" id="{B3527611-F502-4774-83B0-A6135F5B2C94}"/>
                  </a:ext>
                </a:extLst>
              </p:cNvPr>
              <p:cNvSpPr txBox="1"/>
              <p:nvPr/>
            </p:nvSpPr>
            <p:spPr>
              <a:xfrm>
                <a:off x="1063107" y="4933952"/>
                <a:ext cx="571498" cy="523220"/>
              </a:xfrm>
              <a:prstGeom prst="rect">
                <a:avLst/>
              </a:prstGeom>
              <a:noFill/>
            </p:spPr>
            <p:txBody>
              <a:bodyPr wrap="square">
                <a:spAutoFit/>
              </a:bodyPr>
              <a:lstStyle/>
              <a:p>
                <a14:m>
                  <m:oMath xmlns:m="http://schemas.openxmlformats.org/officeDocument/2006/math">
                    <m:sSub>
                      <m:sSubPr>
                        <m:ctrlPr>
                          <a:rPr lang="en-US" altLang="zh-TW" sz="2800" b="1" i="1" smtClean="0">
                            <a:solidFill>
                              <a:srgbClr val="FF0000"/>
                            </a:solidFill>
                            <a:latin typeface="Cambria Math" panose="02040503050406030204" pitchFamily="18" charset="0"/>
                          </a:rPr>
                        </m:ctrlPr>
                      </m:sSubPr>
                      <m:e>
                        <m:r>
                          <a:rPr lang="en-US" altLang="zh-TW" sz="2800" b="1" i="1" smtClean="0">
                            <a:solidFill>
                              <a:srgbClr val="FF0000"/>
                            </a:solidFill>
                            <a:latin typeface="Cambria Math" panose="02040503050406030204" pitchFamily="18" charset="0"/>
                          </a:rPr>
                          <m:t>𝒛</m:t>
                        </m:r>
                      </m:e>
                      <m:sub>
                        <m:r>
                          <a:rPr lang="en-US" altLang="zh-TW" sz="2800" b="1" i="1" smtClean="0">
                            <a:solidFill>
                              <a:srgbClr val="FF0000"/>
                            </a:solidFill>
                            <a:latin typeface="Cambria Math" panose="02040503050406030204" pitchFamily="18" charset="0"/>
                          </a:rPr>
                          <m:t>𝒊</m:t>
                        </m:r>
                      </m:sub>
                    </m:sSub>
                  </m:oMath>
                </a14:m>
                <a:r>
                  <a:rPr lang="zh-TW" altLang="en-US" sz="2800" b="1">
                    <a:solidFill>
                      <a:srgbClr val="FF0000"/>
                    </a:solidFill>
                  </a:rPr>
                  <a:t> </a:t>
                </a:r>
              </a:p>
            </p:txBody>
          </p:sp>
        </mc:Choice>
        <mc:Fallback xmlns="">
          <p:sp>
            <p:nvSpPr>
              <p:cNvPr id="314" name="文字方塊 313">
                <a:extLst>
                  <a:ext uri="{FF2B5EF4-FFF2-40B4-BE49-F238E27FC236}">
                    <a16:creationId xmlns:a16="http://schemas.microsoft.com/office/drawing/2014/main" id="{B3527611-F502-4774-83B0-A6135F5B2C94}"/>
                  </a:ext>
                </a:extLst>
              </p:cNvPr>
              <p:cNvSpPr txBox="1">
                <a:spLocks noRot="1" noChangeAspect="1" noMove="1" noResize="1" noEditPoints="1" noAdjustHandles="1" noChangeArrowheads="1" noChangeShapeType="1" noTextEdit="1"/>
              </p:cNvSpPr>
              <p:nvPr/>
            </p:nvSpPr>
            <p:spPr>
              <a:xfrm>
                <a:off x="1063107" y="4933952"/>
                <a:ext cx="571498" cy="523220"/>
              </a:xfrm>
              <a:prstGeom prst="rect">
                <a:avLst/>
              </a:prstGeom>
              <a:blipFill>
                <a:blip r:embed="rId3"/>
                <a:stretch>
                  <a:fillRect/>
                </a:stretch>
              </a:blipFill>
            </p:spPr>
            <p:txBody>
              <a:bodyPr/>
              <a:lstStyle/>
              <a:p>
                <a:r>
                  <a:rPr lang="zh-TW" altLang="en-US">
                    <a:noFill/>
                  </a:rPr>
                  <a:t> </a:t>
                </a:r>
              </a:p>
            </p:txBody>
          </p:sp>
        </mc:Fallback>
      </mc:AlternateContent>
      <p:grpSp>
        <p:nvGrpSpPr>
          <p:cNvPr id="315" name="群組 314">
            <a:extLst>
              <a:ext uri="{FF2B5EF4-FFF2-40B4-BE49-F238E27FC236}">
                <a16:creationId xmlns:a16="http://schemas.microsoft.com/office/drawing/2014/main" id="{CAB8AB12-DEA4-4621-AD25-209D1EF14AD0}"/>
              </a:ext>
            </a:extLst>
          </p:cNvPr>
          <p:cNvGrpSpPr/>
          <p:nvPr/>
        </p:nvGrpSpPr>
        <p:grpSpPr>
          <a:xfrm>
            <a:off x="7720369" y="1924048"/>
            <a:ext cx="1930400" cy="3009904"/>
            <a:chOff x="6731002" y="3225799"/>
            <a:chExt cx="1930400" cy="3009904"/>
          </a:xfrm>
          <a:solidFill>
            <a:srgbClr val="FFC000"/>
          </a:solidFill>
        </p:grpSpPr>
        <p:grpSp>
          <p:nvGrpSpPr>
            <p:cNvPr id="316" name="群組 315">
              <a:extLst>
                <a:ext uri="{FF2B5EF4-FFF2-40B4-BE49-F238E27FC236}">
                  <a16:creationId xmlns:a16="http://schemas.microsoft.com/office/drawing/2014/main" id="{FDDF22E0-AAFE-4A5A-AB97-EF5B47854BEB}"/>
                </a:ext>
              </a:extLst>
            </p:cNvPr>
            <p:cNvGrpSpPr/>
            <p:nvPr/>
          </p:nvGrpSpPr>
          <p:grpSpPr>
            <a:xfrm>
              <a:off x="6731002" y="3225799"/>
              <a:ext cx="1930400" cy="1854202"/>
              <a:chOff x="889000" y="1574798"/>
              <a:chExt cx="1930400" cy="1854202"/>
            </a:xfrm>
            <a:grpFill/>
          </p:grpSpPr>
          <p:grpSp>
            <p:nvGrpSpPr>
              <p:cNvPr id="376" name="群組 375">
                <a:extLst>
                  <a:ext uri="{FF2B5EF4-FFF2-40B4-BE49-F238E27FC236}">
                    <a16:creationId xmlns:a16="http://schemas.microsoft.com/office/drawing/2014/main" id="{9EA081FA-98BC-4951-9F04-46D6E808627C}"/>
                  </a:ext>
                </a:extLst>
              </p:cNvPr>
              <p:cNvGrpSpPr/>
              <p:nvPr/>
            </p:nvGrpSpPr>
            <p:grpSpPr>
              <a:xfrm>
                <a:off x="889000" y="2501899"/>
                <a:ext cx="1930400" cy="927101"/>
                <a:chOff x="889000" y="2501899"/>
                <a:chExt cx="1930400" cy="927101"/>
              </a:xfrm>
              <a:grpFill/>
            </p:grpSpPr>
            <p:grpSp>
              <p:nvGrpSpPr>
                <p:cNvPr id="424" name="群組 423">
                  <a:extLst>
                    <a:ext uri="{FF2B5EF4-FFF2-40B4-BE49-F238E27FC236}">
                      <a16:creationId xmlns:a16="http://schemas.microsoft.com/office/drawing/2014/main" id="{5EEE1A67-6E8D-4C21-9D1A-FC404EB3EE34}"/>
                    </a:ext>
                  </a:extLst>
                </p:cNvPr>
                <p:cNvGrpSpPr/>
                <p:nvPr/>
              </p:nvGrpSpPr>
              <p:grpSpPr>
                <a:xfrm>
                  <a:off x="889000" y="3187700"/>
                  <a:ext cx="1930400" cy="241300"/>
                  <a:chOff x="889000" y="3187700"/>
                  <a:chExt cx="1930400" cy="241300"/>
                </a:xfrm>
                <a:grpFill/>
              </p:grpSpPr>
              <p:grpSp>
                <p:nvGrpSpPr>
                  <p:cNvPr id="460" name="群組 459">
                    <a:extLst>
                      <a:ext uri="{FF2B5EF4-FFF2-40B4-BE49-F238E27FC236}">
                        <a16:creationId xmlns:a16="http://schemas.microsoft.com/office/drawing/2014/main" id="{08DE57E7-7CF3-4F68-BD2D-143FCCBA32AA}"/>
                      </a:ext>
                    </a:extLst>
                  </p:cNvPr>
                  <p:cNvGrpSpPr/>
                  <p:nvPr/>
                </p:nvGrpSpPr>
                <p:grpSpPr>
                  <a:xfrm>
                    <a:off x="889000" y="3187700"/>
                    <a:ext cx="965200" cy="241300"/>
                    <a:chOff x="889000" y="3187700"/>
                    <a:chExt cx="965200" cy="241300"/>
                  </a:xfrm>
                  <a:grpFill/>
                </p:grpSpPr>
                <p:sp>
                  <p:nvSpPr>
                    <p:cNvPr id="466" name="矩形 465">
                      <a:extLst>
                        <a:ext uri="{FF2B5EF4-FFF2-40B4-BE49-F238E27FC236}">
                          <a16:creationId xmlns:a16="http://schemas.microsoft.com/office/drawing/2014/main" id="{2AE92B1B-A604-456E-9B6F-8348281BA332}"/>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67" name="矩形 466">
                      <a:extLst>
                        <a:ext uri="{FF2B5EF4-FFF2-40B4-BE49-F238E27FC236}">
                          <a16:creationId xmlns:a16="http://schemas.microsoft.com/office/drawing/2014/main" id="{3201E884-51D3-4698-B20D-2EB464467922}"/>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68" name="矩形 467">
                      <a:extLst>
                        <a:ext uri="{FF2B5EF4-FFF2-40B4-BE49-F238E27FC236}">
                          <a16:creationId xmlns:a16="http://schemas.microsoft.com/office/drawing/2014/main" id="{11347F9F-438D-44C5-A84F-38BD86184372}"/>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69" name="矩形 468">
                      <a:extLst>
                        <a:ext uri="{FF2B5EF4-FFF2-40B4-BE49-F238E27FC236}">
                          <a16:creationId xmlns:a16="http://schemas.microsoft.com/office/drawing/2014/main" id="{CF2C43BC-F744-4E94-8FE5-2F81131EB938}"/>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461" name="群組 460">
                    <a:extLst>
                      <a:ext uri="{FF2B5EF4-FFF2-40B4-BE49-F238E27FC236}">
                        <a16:creationId xmlns:a16="http://schemas.microsoft.com/office/drawing/2014/main" id="{D093F245-C186-4F31-944E-362EC8BCCD9E}"/>
                      </a:ext>
                    </a:extLst>
                  </p:cNvPr>
                  <p:cNvGrpSpPr/>
                  <p:nvPr/>
                </p:nvGrpSpPr>
                <p:grpSpPr>
                  <a:xfrm>
                    <a:off x="1854200" y="3187700"/>
                    <a:ext cx="965200" cy="241300"/>
                    <a:chOff x="889000" y="3187700"/>
                    <a:chExt cx="965200" cy="241300"/>
                  </a:xfrm>
                  <a:grpFill/>
                </p:grpSpPr>
                <p:sp>
                  <p:nvSpPr>
                    <p:cNvPr id="462" name="矩形 461">
                      <a:extLst>
                        <a:ext uri="{FF2B5EF4-FFF2-40B4-BE49-F238E27FC236}">
                          <a16:creationId xmlns:a16="http://schemas.microsoft.com/office/drawing/2014/main" id="{D97FDAB9-5063-400A-BA89-E8E1B21F0877}"/>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63" name="矩形 462">
                      <a:extLst>
                        <a:ext uri="{FF2B5EF4-FFF2-40B4-BE49-F238E27FC236}">
                          <a16:creationId xmlns:a16="http://schemas.microsoft.com/office/drawing/2014/main" id="{69FC4D92-368E-485F-9FE3-5B0C189E1C0C}"/>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64" name="矩形 463">
                      <a:extLst>
                        <a:ext uri="{FF2B5EF4-FFF2-40B4-BE49-F238E27FC236}">
                          <a16:creationId xmlns:a16="http://schemas.microsoft.com/office/drawing/2014/main" id="{3FA9CF86-7E2C-4F1D-A396-F3EC35046BC1}"/>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65" name="矩形 464">
                      <a:extLst>
                        <a:ext uri="{FF2B5EF4-FFF2-40B4-BE49-F238E27FC236}">
                          <a16:creationId xmlns:a16="http://schemas.microsoft.com/office/drawing/2014/main" id="{E127F3D4-288D-46B9-9BEE-D022E3C09324}"/>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425" name="群組 424">
                  <a:extLst>
                    <a:ext uri="{FF2B5EF4-FFF2-40B4-BE49-F238E27FC236}">
                      <a16:creationId xmlns:a16="http://schemas.microsoft.com/office/drawing/2014/main" id="{F32891B4-151C-4D6E-8A28-D6AC4737BF4A}"/>
                    </a:ext>
                  </a:extLst>
                </p:cNvPr>
                <p:cNvGrpSpPr/>
                <p:nvPr/>
              </p:nvGrpSpPr>
              <p:grpSpPr>
                <a:xfrm>
                  <a:off x="889000" y="2501899"/>
                  <a:ext cx="1930400" cy="711200"/>
                  <a:chOff x="889000" y="2501899"/>
                  <a:chExt cx="1930400" cy="711200"/>
                </a:xfrm>
                <a:grpFill/>
              </p:grpSpPr>
              <p:grpSp>
                <p:nvGrpSpPr>
                  <p:cNvPr id="426" name="群組 425">
                    <a:extLst>
                      <a:ext uri="{FF2B5EF4-FFF2-40B4-BE49-F238E27FC236}">
                        <a16:creationId xmlns:a16="http://schemas.microsoft.com/office/drawing/2014/main" id="{51D56DE7-779A-4A2A-B259-166CEC967D37}"/>
                      </a:ext>
                    </a:extLst>
                  </p:cNvPr>
                  <p:cNvGrpSpPr/>
                  <p:nvPr/>
                </p:nvGrpSpPr>
                <p:grpSpPr>
                  <a:xfrm>
                    <a:off x="889000" y="2971799"/>
                    <a:ext cx="1930400" cy="241300"/>
                    <a:chOff x="889000" y="3187700"/>
                    <a:chExt cx="1930400" cy="241300"/>
                  </a:xfrm>
                  <a:grpFill/>
                </p:grpSpPr>
                <p:grpSp>
                  <p:nvGrpSpPr>
                    <p:cNvPr id="450" name="群組 449">
                      <a:extLst>
                        <a:ext uri="{FF2B5EF4-FFF2-40B4-BE49-F238E27FC236}">
                          <a16:creationId xmlns:a16="http://schemas.microsoft.com/office/drawing/2014/main" id="{084287A1-2369-4354-97E9-9BB41AEDB4A2}"/>
                        </a:ext>
                      </a:extLst>
                    </p:cNvPr>
                    <p:cNvGrpSpPr/>
                    <p:nvPr/>
                  </p:nvGrpSpPr>
                  <p:grpSpPr>
                    <a:xfrm>
                      <a:off x="889000" y="3187700"/>
                      <a:ext cx="965200" cy="241300"/>
                      <a:chOff x="889000" y="3187700"/>
                      <a:chExt cx="965200" cy="241300"/>
                    </a:xfrm>
                    <a:grpFill/>
                  </p:grpSpPr>
                  <p:sp>
                    <p:nvSpPr>
                      <p:cNvPr id="456" name="矩形 455">
                        <a:extLst>
                          <a:ext uri="{FF2B5EF4-FFF2-40B4-BE49-F238E27FC236}">
                            <a16:creationId xmlns:a16="http://schemas.microsoft.com/office/drawing/2014/main" id="{F66D018B-54F7-4FDD-81A5-28FC1274DD30}"/>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57" name="矩形 456">
                        <a:extLst>
                          <a:ext uri="{FF2B5EF4-FFF2-40B4-BE49-F238E27FC236}">
                            <a16:creationId xmlns:a16="http://schemas.microsoft.com/office/drawing/2014/main" id="{4AE69749-EE9C-479E-8E69-120816BAEA7B}"/>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58" name="矩形 457">
                        <a:extLst>
                          <a:ext uri="{FF2B5EF4-FFF2-40B4-BE49-F238E27FC236}">
                            <a16:creationId xmlns:a16="http://schemas.microsoft.com/office/drawing/2014/main" id="{A5B0F395-89D5-474E-A392-0CD242A74604}"/>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59" name="矩形 458">
                        <a:extLst>
                          <a:ext uri="{FF2B5EF4-FFF2-40B4-BE49-F238E27FC236}">
                            <a16:creationId xmlns:a16="http://schemas.microsoft.com/office/drawing/2014/main" id="{BFA47273-9224-440E-959C-D3650F7130A3}"/>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451" name="群組 450">
                      <a:extLst>
                        <a:ext uri="{FF2B5EF4-FFF2-40B4-BE49-F238E27FC236}">
                          <a16:creationId xmlns:a16="http://schemas.microsoft.com/office/drawing/2014/main" id="{A8F4F00C-D9A1-4FB6-98FA-4AD309E8C583}"/>
                        </a:ext>
                      </a:extLst>
                    </p:cNvPr>
                    <p:cNvGrpSpPr/>
                    <p:nvPr/>
                  </p:nvGrpSpPr>
                  <p:grpSpPr>
                    <a:xfrm>
                      <a:off x="1854200" y="3187700"/>
                      <a:ext cx="965200" cy="241300"/>
                      <a:chOff x="889000" y="3187700"/>
                      <a:chExt cx="965200" cy="241300"/>
                    </a:xfrm>
                    <a:grpFill/>
                  </p:grpSpPr>
                  <p:sp>
                    <p:nvSpPr>
                      <p:cNvPr id="452" name="矩形 451">
                        <a:extLst>
                          <a:ext uri="{FF2B5EF4-FFF2-40B4-BE49-F238E27FC236}">
                            <a16:creationId xmlns:a16="http://schemas.microsoft.com/office/drawing/2014/main" id="{DA4F4CBA-5933-415C-B59E-CC3067328C2A}"/>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53" name="矩形 452">
                        <a:extLst>
                          <a:ext uri="{FF2B5EF4-FFF2-40B4-BE49-F238E27FC236}">
                            <a16:creationId xmlns:a16="http://schemas.microsoft.com/office/drawing/2014/main" id="{50893D4C-EA31-4921-98C9-F1E907BCB681}"/>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54" name="矩形 453">
                        <a:extLst>
                          <a:ext uri="{FF2B5EF4-FFF2-40B4-BE49-F238E27FC236}">
                            <a16:creationId xmlns:a16="http://schemas.microsoft.com/office/drawing/2014/main" id="{2A0A7B72-AE49-4307-8F93-CEABD1103AA9}"/>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55" name="矩形 454">
                        <a:extLst>
                          <a:ext uri="{FF2B5EF4-FFF2-40B4-BE49-F238E27FC236}">
                            <a16:creationId xmlns:a16="http://schemas.microsoft.com/office/drawing/2014/main" id="{C48AE489-08CC-4103-9840-69A6BD02288E}"/>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427" name="群組 426">
                    <a:extLst>
                      <a:ext uri="{FF2B5EF4-FFF2-40B4-BE49-F238E27FC236}">
                        <a16:creationId xmlns:a16="http://schemas.microsoft.com/office/drawing/2014/main" id="{1766A40D-430D-459D-B5DF-6B6AF92F4C91}"/>
                      </a:ext>
                    </a:extLst>
                  </p:cNvPr>
                  <p:cNvGrpSpPr/>
                  <p:nvPr/>
                </p:nvGrpSpPr>
                <p:grpSpPr>
                  <a:xfrm>
                    <a:off x="889000" y="2501899"/>
                    <a:ext cx="1930400" cy="482600"/>
                    <a:chOff x="889000" y="2501899"/>
                    <a:chExt cx="1930400" cy="482600"/>
                  </a:xfrm>
                  <a:grpFill/>
                </p:grpSpPr>
                <p:grpSp>
                  <p:nvGrpSpPr>
                    <p:cNvPr id="428" name="群組 427">
                      <a:extLst>
                        <a:ext uri="{FF2B5EF4-FFF2-40B4-BE49-F238E27FC236}">
                          <a16:creationId xmlns:a16="http://schemas.microsoft.com/office/drawing/2014/main" id="{4C75394C-3EB8-438F-8D15-DDD7813D472E}"/>
                        </a:ext>
                      </a:extLst>
                    </p:cNvPr>
                    <p:cNvGrpSpPr/>
                    <p:nvPr/>
                  </p:nvGrpSpPr>
                  <p:grpSpPr>
                    <a:xfrm>
                      <a:off x="889000" y="2743199"/>
                      <a:ext cx="1930400" cy="241300"/>
                      <a:chOff x="889000" y="3187700"/>
                      <a:chExt cx="1930400" cy="241300"/>
                    </a:xfrm>
                    <a:grpFill/>
                  </p:grpSpPr>
                  <p:grpSp>
                    <p:nvGrpSpPr>
                      <p:cNvPr id="440" name="群組 439">
                        <a:extLst>
                          <a:ext uri="{FF2B5EF4-FFF2-40B4-BE49-F238E27FC236}">
                            <a16:creationId xmlns:a16="http://schemas.microsoft.com/office/drawing/2014/main" id="{5516BE0E-BBEB-40A8-8762-BE386F806BE4}"/>
                          </a:ext>
                        </a:extLst>
                      </p:cNvPr>
                      <p:cNvGrpSpPr/>
                      <p:nvPr/>
                    </p:nvGrpSpPr>
                    <p:grpSpPr>
                      <a:xfrm>
                        <a:off x="889000" y="3187700"/>
                        <a:ext cx="965200" cy="241300"/>
                        <a:chOff x="889000" y="3187700"/>
                        <a:chExt cx="965200" cy="241300"/>
                      </a:xfrm>
                      <a:grpFill/>
                    </p:grpSpPr>
                    <p:sp>
                      <p:nvSpPr>
                        <p:cNvPr id="446" name="矩形 445">
                          <a:extLst>
                            <a:ext uri="{FF2B5EF4-FFF2-40B4-BE49-F238E27FC236}">
                              <a16:creationId xmlns:a16="http://schemas.microsoft.com/office/drawing/2014/main" id="{550E9ABA-5780-4BFF-AFE8-516A42780CDE}"/>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47" name="矩形 446">
                          <a:extLst>
                            <a:ext uri="{FF2B5EF4-FFF2-40B4-BE49-F238E27FC236}">
                              <a16:creationId xmlns:a16="http://schemas.microsoft.com/office/drawing/2014/main" id="{CFFF6A97-7B5F-4330-A816-C59FF52C5634}"/>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48" name="矩形 447">
                          <a:extLst>
                            <a:ext uri="{FF2B5EF4-FFF2-40B4-BE49-F238E27FC236}">
                              <a16:creationId xmlns:a16="http://schemas.microsoft.com/office/drawing/2014/main" id="{66F6FC9E-F9A7-498A-ADC1-AC44D57878FD}"/>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49" name="矩形 448">
                          <a:extLst>
                            <a:ext uri="{FF2B5EF4-FFF2-40B4-BE49-F238E27FC236}">
                              <a16:creationId xmlns:a16="http://schemas.microsoft.com/office/drawing/2014/main" id="{EB39E44D-8639-4A25-8B45-B83F23262413}"/>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441" name="群組 440">
                        <a:extLst>
                          <a:ext uri="{FF2B5EF4-FFF2-40B4-BE49-F238E27FC236}">
                            <a16:creationId xmlns:a16="http://schemas.microsoft.com/office/drawing/2014/main" id="{145D5B67-E638-43DC-8A1C-53F38B175E3A}"/>
                          </a:ext>
                        </a:extLst>
                      </p:cNvPr>
                      <p:cNvGrpSpPr/>
                      <p:nvPr/>
                    </p:nvGrpSpPr>
                    <p:grpSpPr>
                      <a:xfrm>
                        <a:off x="1854200" y="3187700"/>
                        <a:ext cx="965200" cy="241300"/>
                        <a:chOff x="889000" y="3187700"/>
                        <a:chExt cx="965200" cy="241300"/>
                      </a:xfrm>
                      <a:grpFill/>
                    </p:grpSpPr>
                    <p:sp>
                      <p:nvSpPr>
                        <p:cNvPr id="442" name="矩形 441">
                          <a:extLst>
                            <a:ext uri="{FF2B5EF4-FFF2-40B4-BE49-F238E27FC236}">
                              <a16:creationId xmlns:a16="http://schemas.microsoft.com/office/drawing/2014/main" id="{4E5679F5-647E-4FD4-9C65-C9A1B32271C3}"/>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43" name="矩形 442">
                          <a:extLst>
                            <a:ext uri="{FF2B5EF4-FFF2-40B4-BE49-F238E27FC236}">
                              <a16:creationId xmlns:a16="http://schemas.microsoft.com/office/drawing/2014/main" id="{7C521E27-5DD8-493C-BB5D-9F789C8A7DD2}"/>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44" name="矩形 443">
                          <a:extLst>
                            <a:ext uri="{FF2B5EF4-FFF2-40B4-BE49-F238E27FC236}">
                              <a16:creationId xmlns:a16="http://schemas.microsoft.com/office/drawing/2014/main" id="{C8BCEC5B-FEEF-4B5B-8CE5-0522ADBFFF1F}"/>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45" name="矩形 444">
                          <a:extLst>
                            <a:ext uri="{FF2B5EF4-FFF2-40B4-BE49-F238E27FC236}">
                              <a16:creationId xmlns:a16="http://schemas.microsoft.com/office/drawing/2014/main" id="{8E83A763-26F1-43E5-A454-F897D4FB0732}"/>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429" name="群組 428">
                      <a:extLst>
                        <a:ext uri="{FF2B5EF4-FFF2-40B4-BE49-F238E27FC236}">
                          <a16:creationId xmlns:a16="http://schemas.microsoft.com/office/drawing/2014/main" id="{569F61C1-4B28-4D38-B084-0E28938926EA}"/>
                        </a:ext>
                      </a:extLst>
                    </p:cNvPr>
                    <p:cNvGrpSpPr/>
                    <p:nvPr/>
                  </p:nvGrpSpPr>
                  <p:grpSpPr>
                    <a:xfrm>
                      <a:off x="889000" y="2501899"/>
                      <a:ext cx="1930400" cy="241300"/>
                      <a:chOff x="889000" y="3187700"/>
                      <a:chExt cx="1930400" cy="241300"/>
                    </a:xfrm>
                    <a:grpFill/>
                  </p:grpSpPr>
                  <p:grpSp>
                    <p:nvGrpSpPr>
                      <p:cNvPr id="430" name="群組 429">
                        <a:extLst>
                          <a:ext uri="{FF2B5EF4-FFF2-40B4-BE49-F238E27FC236}">
                            <a16:creationId xmlns:a16="http://schemas.microsoft.com/office/drawing/2014/main" id="{E9C9CAD6-D6DE-488D-9952-C37204D66D59}"/>
                          </a:ext>
                        </a:extLst>
                      </p:cNvPr>
                      <p:cNvGrpSpPr/>
                      <p:nvPr/>
                    </p:nvGrpSpPr>
                    <p:grpSpPr>
                      <a:xfrm>
                        <a:off x="889000" y="3187700"/>
                        <a:ext cx="965200" cy="241300"/>
                        <a:chOff x="889000" y="3187700"/>
                        <a:chExt cx="965200" cy="241300"/>
                      </a:xfrm>
                      <a:grpFill/>
                    </p:grpSpPr>
                    <p:sp>
                      <p:nvSpPr>
                        <p:cNvPr id="436" name="矩形 435">
                          <a:extLst>
                            <a:ext uri="{FF2B5EF4-FFF2-40B4-BE49-F238E27FC236}">
                              <a16:creationId xmlns:a16="http://schemas.microsoft.com/office/drawing/2014/main" id="{F403870E-1E1C-40C6-88D7-6A22A514831F}"/>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37" name="矩形 436">
                          <a:extLst>
                            <a:ext uri="{FF2B5EF4-FFF2-40B4-BE49-F238E27FC236}">
                              <a16:creationId xmlns:a16="http://schemas.microsoft.com/office/drawing/2014/main" id="{4FCE129A-97E2-46EF-B8BE-C1C8DB1848B6}"/>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38" name="矩形 437">
                          <a:extLst>
                            <a:ext uri="{FF2B5EF4-FFF2-40B4-BE49-F238E27FC236}">
                              <a16:creationId xmlns:a16="http://schemas.microsoft.com/office/drawing/2014/main" id="{A3F9CD37-5EFF-40F3-8AFD-57E0140FECC9}"/>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39" name="矩形 438">
                          <a:extLst>
                            <a:ext uri="{FF2B5EF4-FFF2-40B4-BE49-F238E27FC236}">
                              <a16:creationId xmlns:a16="http://schemas.microsoft.com/office/drawing/2014/main" id="{306E8A17-0047-4A44-9049-B1B1C0FF57B5}"/>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431" name="群組 430">
                        <a:extLst>
                          <a:ext uri="{FF2B5EF4-FFF2-40B4-BE49-F238E27FC236}">
                            <a16:creationId xmlns:a16="http://schemas.microsoft.com/office/drawing/2014/main" id="{DAF1342D-D1DD-4E6B-A337-095743246985}"/>
                          </a:ext>
                        </a:extLst>
                      </p:cNvPr>
                      <p:cNvGrpSpPr/>
                      <p:nvPr/>
                    </p:nvGrpSpPr>
                    <p:grpSpPr>
                      <a:xfrm>
                        <a:off x="1854200" y="3187700"/>
                        <a:ext cx="965200" cy="241300"/>
                        <a:chOff x="889000" y="3187700"/>
                        <a:chExt cx="965200" cy="241300"/>
                      </a:xfrm>
                      <a:grpFill/>
                    </p:grpSpPr>
                    <p:sp>
                      <p:nvSpPr>
                        <p:cNvPr id="432" name="矩形 431">
                          <a:extLst>
                            <a:ext uri="{FF2B5EF4-FFF2-40B4-BE49-F238E27FC236}">
                              <a16:creationId xmlns:a16="http://schemas.microsoft.com/office/drawing/2014/main" id="{EA66D132-63C5-43BD-A051-198D0B4B4C38}"/>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33" name="矩形 432">
                          <a:extLst>
                            <a:ext uri="{FF2B5EF4-FFF2-40B4-BE49-F238E27FC236}">
                              <a16:creationId xmlns:a16="http://schemas.microsoft.com/office/drawing/2014/main" id="{EE078E65-E6A6-4883-9162-02D466CC2B0C}"/>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34" name="矩形 433">
                          <a:extLst>
                            <a:ext uri="{FF2B5EF4-FFF2-40B4-BE49-F238E27FC236}">
                              <a16:creationId xmlns:a16="http://schemas.microsoft.com/office/drawing/2014/main" id="{39F608D7-0B84-4751-88A5-E8CF3B83B6AE}"/>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35" name="矩形 434">
                          <a:extLst>
                            <a:ext uri="{FF2B5EF4-FFF2-40B4-BE49-F238E27FC236}">
                              <a16:creationId xmlns:a16="http://schemas.microsoft.com/office/drawing/2014/main" id="{75348263-618C-462A-A03E-40C4FD88A8D1}"/>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grpSp>
          </p:grpSp>
          <p:grpSp>
            <p:nvGrpSpPr>
              <p:cNvPr id="377" name="群組 376">
                <a:extLst>
                  <a:ext uri="{FF2B5EF4-FFF2-40B4-BE49-F238E27FC236}">
                    <a16:creationId xmlns:a16="http://schemas.microsoft.com/office/drawing/2014/main" id="{31F79518-E7A6-48DD-9D6E-E59B7BCCBBFC}"/>
                  </a:ext>
                </a:extLst>
              </p:cNvPr>
              <p:cNvGrpSpPr/>
              <p:nvPr/>
            </p:nvGrpSpPr>
            <p:grpSpPr>
              <a:xfrm>
                <a:off x="889000" y="1574798"/>
                <a:ext cx="1930400" cy="927101"/>
                <a:chOff x="889000" y="2501899"/>
                <a:chExt cx="1930400" cy="927101"/>
              </a:xfrm>
              <a:grpFill/>
            </p:grpSpPr>
            <p:grpSp>
              <p:nvGrpSpPr>
                <p:cNvPr id="378" name="群組 377">
                  <a:extLst>
                    <a:ext uri="{FF2B5EF4-FFF2-40B4-BE49-F238E27FC236}">
                      <a16:creationId xmlns:a16="http://schemas.microsoft.com/office/drawing/2014/main" id="{B4AC9604-15BE-4025-AE19-4CC3B20DA78A}"/>
                    </a:ext>
                  </a:extLst>
                </p:cNvPr>
                <p:cNvGrpSpPr/>
                <p:nvPr/>
              </p:nvGrpSpPr>
              <p:grpSpPr>
                <a:xfrm>
                  <a:off x="889000" y="3187700"/>
                  <a:ext cx="1930400" cy="241300"/>
                  <a:chOff x="889000" y="3187700"/>
                  <a:chExt cx="1930400" cy="241300"/>
                </a:xfrm>
                <a:grpFill/>
              </p:grpSpPr>
              <p:grpSp>
                <p:nvGrpSpPr>
                  <p:cNvPr id="414" name="群組 413">
                    <a:extLst>
                      <a:ext uri="{FF2B5EF4-FFF2-40B4-BE49-F238E27FC236}">
                        <a16:creationId xmlns:a16="http://schemas.microsoft.com/office/drawing/2014/main" id="{A75E0A9A-E76D-4A1A-A978-943C623AAEEA}"/>
                      </a:ext>
                    </a:extLst>
                  </p:cNvPr>
                  <p:cNvGrpSpPr/>
                  <p:nvPr/>
                </p:nvGrpSpPr>
                <p:grpSpPr>
                  <a:xfrm>
                    <a:off x="889000" y="3187700"/>
                    <a:ext cx="965200" cy="241300"/>
                    <a:chOff x="889000" y="3187700"/>
                    <a:chExt cx="965200" cy="241300"/>
                  </a:xfrm>
                  <a:grpFill/>
                </p:grpSpPr>
                <p:sp>
                  <p:nvSpPr>
                    <p:cNvPr id="420" name="矩形 419">
                      <a:extLst>
                        <a:ext uri="{FF2B5EF4-FFF2-40B4-BE49-F238E27FC236}">
                          <a16:creationId xmlns:a16="http://schemas.microsoft.com/office/drawing/2014/main" id="{0ADD0272-BC98-41A3-9DE2-A9B96829C553}"/>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21" name="矩形 420">
                      <a:extLst>
                        <a:ext uri="{FF2B5EF4-FFF2-40B4-BE49-F238E27FC236}">
                          <a16:creationId xmlns:a16="http://schemas.microsoft.com/office/drawing/2014/main" id="{E18FF54C-6511-4748-B893-D9299B14780C}"/>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22" name="矩形 421">
                      <a:extLst>
                        <a:ext uri="{FF2B5EF4-FFF2-40B4-BE49-F238E27FC236}">
                          <a16:creationId xmlns:a16="http://schemas.microsoft.com/office/drawing/2014/main" id="{A87AB18C-13B6-4F25-96F0-E7886B0186D9}"/>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23" name="矩形 422">
                      <a:extLst>
                        <a:ext uri="{FF2B5EF4-FFF2-40B4-BE49-F238E27FC236}">
                          <a16:creationId xmlns:a16="http://schemas.microsoft.com/office/drawing/2014/main" id="{5BD37335-B219-43C1-9D17-35E0B7C34AB9}"/>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415" name="群組 414">
                    <a:extLst>
                      <a:ext uri="{FF2B5EF4-FFF2-40B4-BE49-F238E27FC236}">
                        <a16:creationId xmlns:a16="http://schemas.microsoft.com/office/drawing/2014/main" id="{0F370ECF-696C-4956-8BB9-EF7485321DE9}"/>
                      </a:ext>
                    </a:extLst>
                  </p:cNvPr>
                  <p:cNvGrpSpPr/>
                  <p:nvPr/>
                </p:nvGrpSpPr>
                <p:grpSpPr>
                  <a:xfrm>
                    <a:off x="1854200" y="3187700"/>
                    <a:ext cx="965200" cy="241300"/>
                    <a:chOff x="889000" y="3187700"/>
                    <a:chExt cx="965200" cy="241300"/>
                  </a:xfrm>
                  <a:grpFill/>
                </p:grpSpPr>
                <p:sp>
                  <p:nvSpPr>
                    <p:cNvPr id="416" name="矩形 415">
                      <a:extLst>
                        <a:ext uri="{FF2B5EF4-FFF2-40B4-BE49-F238E27FC236}">
                          <a16:creationId xmlns:a16="http://schemas.microsoft.com/office/drawing/2014/main" id="{0DB3EA48-20EB-4397-A311-A9AE5CAE1223}"/>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17" name="矩形 416">
                      <a:extLst>
                        <a:ext uri="{FF2B5EF4-FFF2-40B4-BE49-F238E27FC236}">
                          <a16:creationId xmlns:a16="http://schemas.microsoft.com/office/drawing/2014/main" id="{956F9584-81E4-4ED6-903F-F4A7105FDB5C}"/>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18" name="矩形 417">
                      <a:extLst>
                        <a:ext uri="{FF2B5EF4-FFF2-40B4-BE49-F238E27FC236}">
                          <a16:creationId xmlns:a16="http://schemas.microsoft.com/office/drawing/2014/main" id="{CC198AC4-316E-4958-ADEA-C32ED2B57F6A}"/>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19" name="矩形 418">
                      <a:extLst>
                        <a:ext uri="{FF2B5EF4-FFF2-40B4-BE49-F238E27FC236}">
                          <a16:creationId xmlns:a16="http://schemas.microsoft.com/office/drawing/2014/main" id="{DDE6F5A8-92F6-478E-92B1-8F841E55A483}"/>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379" name="群組 378">
                  <a:extLst>
                    <a:ext uri="{FF2B5EF4-FFF2-40B4-BE49-F238E27FC236}">
                      <a16:creationId xmlns:a16="http://schemas.microsoft.com/office/drawing/2014/main" id="{0B2D7DD5-6379-41C2-8AF0-5F34EA9AEC17}"/>
                    </a:ext>
                  </a:extLst>
                </p:cNvPr>
                <p:cNvGrpSpPr/>
                <p:nvPr/>
              </p:nvGrpSpPr>
              <p:grpSpPr>
                <a:xfrm>
                  <a:off x="889000" y="2501899"/>
                  <a:ext cx="1930400" cy="711200"/>
                  <a:chOff x="889000" y="2501899"/>
                  <a:chExt cx="1930400" cy="711200"/>
                </a:xfrm>
                <a:grpFill/>
              </p:grpSpPr>
              <p:grpSp>
                <p:nvGrpSpPr>
                  <p:cNvPr id="380" name="群組 379">
                    <a:extLst>
                      <a:ext uri="{FF2B5EF4-FFF2-40B4-BE49-F238E27FC236}">
                        <a16:creationId xmlns:a16="http://schemas.microsoft.com/office/drawing/2014/main" id="{110052D6-29B1-4150-BFF5-363AF347F6B3}"/>
                      </a:ext>
                    </a:extLst>
                  </p:cNvPr>
                  <p:cNvGrpSpPr/>
                  <p:nvPr/>
                </p:nvGrpSpPr>
                <p:grpSpPr>
                  <a:xfrm>
                    <a:off x="889000" y="2971799"/>
                    <a:ext cx="1930400" cy="241300"/>
                    <a:chOff x="889000" y="3187700"/>
                    <a:chExt cx="1930400" cy="241300"/>
                  </a:xfrm>
                  <a:grpFill/>
                </p:grpSpPr>
                <p:grpSp>
                  <p:nvGrpSpPr>
                    <p:cNvPr id="404" name="群組 403">
                      <a:extLst>
                        <a:ext uri="{FF2B5EF4-FFF2-40B4-BE49-F238E27FC236}">
                          <a16:creationId xmlns:a16="http://schemas.microsoft.com/office/drawing/2014/main" id="{55D06E35-7D55-40F8-AE88-90A90C623911}"/>
                        </a:ext>
                      </a:extLst>
                    </p:cNvPr>
                    <p:cNvGrpSpPr/>
                    <p:nvPr/>
                  </p:nvGrpSpPr>
                  <p:grpSpPr>
                    <a:xfrm>
                      <a:off x="889000" y="3187700"/>
                      <a:ext cx="965200" cy="241300"/>
                      <a:chOff x="889000" y="3187700"/>
                      <a:chExt cx="965200" cy="241300"/>
                    </a:xfrm>
                    <a:grpFill/>
                  </p:grpSpPr>
                  <p:sp>
                    <p:nvSpPr>
                      <p:cNvPr id="410" name="矩形 409">
                        <a:extLst>
                          <a:ext uri="{FF2B5EF4-FFF2-40B4-BE49-F238E27FC236}">
                            <a16:creationId xmlns:a16="http://schemas.microsoft.com/office/drawing/2014/main" id="{80A5538B-584C-4F4E-A56A-2BDD1911D4D1}"/>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11" name="矩形 410">
                        <a:extLst>
                          <a:ext uri="{FF2B5EF4-FFF2-40B4-BE49-F238E27FC236}">
                            <a16:creationId xmlns:a16="http://schemas.microsoft.com/office/drawing/2014/main" id="{37885520-CB2F-4333-BEFE-3EB94A8EDA4D}"/>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12" name="矩形 411">
                        <a:extLst>
                          <a:ext uri="{FF2B5EF4-FFF2-40B4-BE49-F238E27FC236}">
                            <a16:creationId xmlns:a16="http://schemas.microsoft.com/office/drawing/2014/main" id="{F661DC5A-A61C-4B68-8895-571354931B6A}"/>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13" name="矩形 412">
                        <a:extLst>
                          <a:ext uri="{FF2B5EF4-FFF2-40B4-BE49-F238E27FC236}">
                            <a16:creationId xmlns:a16="http://schemas.microsoft.com/office/drawing/2014/main" id="{943A4284-0DD5-42A2-A4CB-AC1C248D8F4C}"/>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405" name="群組 404">
                      <a:extLst>
                        <a:ext uri="{FF2B5EF4-FFF2-40B4-BE49-F238E27FC236}">
                          <a16:creationId xmlns:a16="http://schemas.microsoft.com/office/drawing/2014/main" id="{7A56F55C-5818-4185-A77E-7F849EBF849C}"/>
                        </a:ext>
                      </a:extLst>
                    </p:cNvPr>
                    <p:cNvGrpSpPr/>
                    <p:nvPr/>
                  </p:nvGrpSpPr>
                  <p:grpSpPr>
                    <a:xfrm>
                      <a:off x="1854200" y="3187700"/>
                      <a:ext cx="965200" cy="241300"/>
                      <a:chOff x="889000" y="3187700"/>
                      <a:chExt cx="965200" cy="241300"/>
                    </a:xfrm>
                    <a:grpFill/>
                  </p:grpSpPr>
                  <p:sp>
                    <p:nvSpPr>
                      <p:cNvPr id="406" name="矩形 405">
                        <a:extLst>
                          <a:ext uri="{FF2B5EF4-FFF2-40B4-BE49-F238E27FC236}">
                            <a16:creationId xmlns:a16="http://schemas.microsoft.com/office/drawing/2014/main" id="{28D21C1B-E640-47E5-AA1E-BAAB44BB48D1}"/>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07" name="矩形 406">
                        <a:extLst>
                          <a:ext uri="{FF2B5EF4-FFF2-40B4-BE49-F238E27FC236}">
                            <a16:creationId xmlns:a16="http://schemas.microsoft.com/office/drawing/2014/main" id="{5390FAF9-89CB-4E94-A066-4CD255D25E8C}"/>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08" name="矩形 407">
                        <a:extLst>
                          <a:ext uri="{FF2B5EF4-FFF2-40B4-BE49-F238E27FC236}">
                            <a16:creationId xmlns:a16="http://schemas.microsoft.com/office/drawing/2014/main" id="{3BFB151B-6A33-46C2-A6DF-8F1202E755F6}"/>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09" name="矩形 408">
                        <a:extLst>
                          <a:ext uri="{FF2B5EF4-FFF2-40B4-BE49-F238E27FC236}">
                            <a16:creationId xmlns:a16="http://schemas.microsoft.com/office/drawing/2014/main" id="{DEFA862D-7578-41F4-8CAB-5C82E77DD5E2}"/>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381" name="群組 380">
                    <a:extLst>
                      <a:ext uri="{FF2B5EF4-FFF2-40B4-BE49-F238E27FC236}">
                        <a16:creationId xmlns:a16="http://schemas.microsoft.com/office/drawing/2014/main" id="{F48C22FC-5209-4496-92E8-06A47A415AB2}"/>
                      </a:ext>
                    </a:extLst>
                  </p:cNvPr>
                  <p:cNvGrpSpPr/>
                  <p:nvPr/>
                </p:nvGrpSpPr>
                <p:grpSpPr>
                  <a:xfrm>
                    <a:off x="889000" y="2501899"/>
                    <a:ext cx="1930400" cy="482600"/>
                    <a:chOff x="889000" y="2501899"/>
                    <a:chExt cx="1930400" cy="482600"/>
                  </a:xfrm>
                  <a:grpFill/>
                </p:grpSpPr>
                <p:grpSp>
                  <p:nvGrpSpPr>
                    <p:cNvPr id="382" name="群組 381">
                      <a:extLst>
                        <a:ext uri="{FF2B5EF4-FFF2-40B4-BE49-F238E27FC236}">
                          <a16:creationId xmlns:a16="http://schemas.microsoft.com/office/drawing/2014/main" id="{15FCF08E-FEB6-4D45-8062-30230E8C69C3}"/>
                        </a:ext>
                      </a:extLst>
                    </p:cNvPr>
                    <p:cNvGrpSpPr/>
                    <p:nvPr/>
                  </p:nvGrpSpPr>
                  <p:grpSpPr>
                    <a:xfrm>
                      <a:off x="889000" y="2743199"/>
                      <a:ext cx="1930400" cy="241300"/>
                      <a:chOff x="889000" y="3187700"/>
                      <a:chExt cx="1930400" cy="241300"/>
                    </a:xfrm>
                    <a:grpFill/>
                  </p:grpSpPr>
                  <p:grpSp>
                    <p:nvGrpSpPr>
                      <p:cNvPr id="394" name="群組 393">
                        <a:extLst>
                          <a:ext uri="{FF2B5EF4-FFF2-40B4-BE49-F238E27FC236}">
                            <a16:creationId xmlns:a16="http://schemas.microsoft.com/office/drawing/2014/main" id="{706855AD-5999-42B8-A182-E2A27B3922A7}"/>
                          </a:ext>
                        </a:extLst>
                      </p:cNvPr>
                      <p:cNvGrpSpPr/>
                      <p:nvPr/>
                    </p:nvGrpSpPr>
                    <p:grpSpPr>
                      <a:xfrm>
                        <a:off x="889000" y="3187700"/>
                        <a:ext cx="965200" cy="241300"/>
                        <a:chOff x="889000" y="3187700"/>
                        <a:chExt cx="965200" cy="241300"/>
                      </a:xfrm>
                      <a:grpFill/>
                    </p:grpSpPr>
                    <p:sp>
                      <p:nvSpPr>
                        <p:cNvPr id="400" name="矩形 399">
                          <a:extLst>
                            <a:ext uri="{FF2B5EF4-FFF2-40B4-BE49-F238E27FC236}">
                              <a16:creationId xmlns:a16="http://schemas.microsoft.com/office/drawing/2014/main" id="{2D0A9BFD-D56B-47A9-9075-D23E1A219C50}"/>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01" name="矩形 400">
                          <a:extLst>
                            <a:ext uri="{FF2B5EF4-FFF2-40B4-BE49-F238E27FC236}">
                              <a16:creationId xmlns:a16="http://schemas.microsoft.com/office/drawing/2014/main" id="{8107B087-33B9-43F8-8C74-970CB5DC9B14}"/>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02" name="矩形 401">
                          <a:extLst>
                            <a:ext uri="{FF2B5EF4-FFF2-40B4-BE49-F238E27FC236}">
                              <a16:creationId xmlns:a16="http://schemas.microsoft.com/office/drawing/2014/main" id="{47137136-8C1B-4FA7-B698-052AF42804D6}"/>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03" name="矩形 402">
                          <a:extLst>
                            <a:ext uri="{FF2B5EF4-FFF2-40B4-BE49-F238E27FC236}">
                              <a16:creationId xmlns:a16="http://schemas.microsoft.com/office/drawing/2014/main" id="{FFDFE235-8420-4631-8A97-D268554E2194}"/>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395" name="群組 394">
                        <a:extLst>
                          <a:ext uri="{FF2B5EF4-FFF2-40B4-BE49-F238E27FC236}">
                            <a16:creationId xmlns:a16="http://schemas.microsoft.com/office/drawing/2014/main" id="{C7F20A3E-7829-408E-B312-077F11460AA1}"/>
                          </a:ext>
                        </a:extLst>
                      </p:cNvPr>
                      <p:cNvGrpSpPr/>
                      <p:nvPr/>
                    </p:nvGrpSpPr>
                    <p:grpSpPr>
                      <a:xfrm>
                        <a:off x="1854200" y="3187700"/>
                        <a:ext cx="965200" cy="241300"/>
                        <a:chOff x="889000" y="3187700"/>
                        <a:chExt cx="965200" cy="241300"/>
                      </a:xfrm>
                      <a:grpFill/>
                    </p:grpSpPr>
                    <p:sp>
                      <p:nvSpPr>
                        <p:cNvPr id="396" name="矩形 395">
                          <a:extLst>
                            <a:ext uri="{FF2B5EF4-FFF2-40B4-BE49-F238E27FC236}">
                              <a16:creationId xmlns:a16="http://schemas.microsoft.com/office/drawing/2014/main" id="{1ACC3D63-3CF2-491A-B4A8-60C968AD4AAC}"/>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97" name="矩形 396">
                          <a:extLst>
                            <a:ext uri="{FF2B5EF4-FFF2-40B4-BE49-F238E27FC236}">
                              <a16:creationId xmlns:a16="http://schemas.microsoft.com/office/drawing/2014/main" id="{10DC1CE2-A8B6-4897-9EF6-D9B7C4D9D060}"/>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98" name="矩形 397">
                          <a:extLst>
                            <a:ext uri="{FF2B5EF4-FFF2-40B4-BE49-F238E27FC236}">
                              <a16:creationId xmlns:a16="http://schemas.microsoft.com/office/drawing/2014/main" id="{F68C8C60-5620-426D-A4F6-F814DA335CF1}"/>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99" name="矩形 398">
                          <a:extLst>
                            <a:ext uri="{FF2B5EF4-FFF2-40B4-BE49-F238E27FC236}">
                              <a16:creationId xmlns:a16="http://schemas.microsoft.com/office/drawing/2014/main" id="{2CCAD95E-E57A-40A0-8B3C-8926C058C5DC}"/>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383" name="群組 382">
                      <a:extLst>
                        <a:ext uri="{FF2B5EF4-FFF2-40B4-BE49-F238E27FC236}">
                          <a16:creationId xmlns:a16="http://schemas.microsoft.com/office/drawing/2014/main" id="{31BFADEE-7610-4031-AF6E-000127DFF809}"/>
                        </a:ext>
                      </a:extLst>
                    </p:cNvPr>
                    <p:cNvGrpSpPr/>
                    <p:nvPr/>
                  </p:nvGrpSpPr>
                  <p:grpSpPr>
                    <a:xfrm>
                      <a:off x="889000" y="2501899"/>
                      <a:ext cx="1930400" cy="241300"/>
                      <a:chOff x="889000" y="3187700"/>
                      <a:chExt cx="1930400" cy="241300"/>
                    </a:xfrm>
                    <a:grpFill/>
                  </p:grpSpPr>
                  <p:grpSp>
                    <p:nvGrpSpPr>
                      <p:cNvPr id="384" name="群組 383">
                        <a:extLst>
                          <a:ext uri="{FF2B5EF4-FFF2-40B4-BE49-F238E27FC236}">
                            <a16:creationId xmlns:a16="http://schemas.microsoft.com/office/drawing/2014/main" id="{C59E31A4-4762-465D-B1BF-5A0593F06C73}"/>
                          </a:ext>
                        </a:extLst>
                      </p:cNvPr>
                      <p:cNvGrpSpPr/>
                      <p:nvPr/>
                    </p:nvGrpSpPr>
                    <p:grpSpPr>
                      <a:xfrm>
                        <a:off x="889000" y="3187700"/>
                        <a:ext cx="965200" cy="241300"/>
                        <a:chOff x="889000" y="3187700"/>
                        <a:chExt cx="965200" cy="241300"/>
                      </a:xfrm>
                      <a:grpFill/>
                    </p:grpSpPr>
                    <p:sp>
                      <p:nvSpPr>
                        <p:cNvPr id="390" name="矩形 389">
                          <a:extLst>
                            <a:ext uri="{FF2B5EF4-FFF2-40B4-BE49-F238E27FC236}">
                              <a16:creationId xmlns:a16="http://schemas.microsoft.com/office/drawing/2014/main" id="{46C8D380-5532-45BB-B93D-49B91C2A9CD4}"/>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91" name="矩形 390">
                          <a:extLst>
                            <a:ext uri="{FF2B5EF4-FFF2-40B4-BE49-F238E27FC236}">
                              <a16:creationId xmlns:a16="http://schemas.microsoft.com/office/drawing/2014/main" id="{F5C732FF-ED25-4AA9-8712-84902B7AF0B4}"/>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92" name="矩形 391">
                          <a:extLst>
                            <a:ext uri="{FF2B5EF4-FFF2-40B4-BE49-F238E27FC236}">
                              <a16:creationId xmlns:a16="http://schemas.microsoft.com/office/drawing/2014/main" id="{95A743CA-DB16-474C-ABA7-7053E96FFE22}"/>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93" name="矩形 392">
                          <a:extLst>
                            <a:ext uri="{FF2B5EF4-FFF2-40B4-BE49-F238E27FC236}">
                              <a16:creationId xmlns:a16="http://schemas.microsoft.com/office/drawing/2014/main" id="{348CDD3E-772B-4FAF-8707-6E25C548E4DE}"/>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385" name="群組 384">
                        <a:extLst>
                          <a:ext uri="{FF2B5EF4-FFF2-40B4-BE49-F238E27FC236}">
                            <a16:creationId xmlns:a16="http://schemas.microsoft.com/office/drawing/2014/main" id="{A82FA385-4DB8-4EEA-862D-01CD82F3E625}"/>
                          </a:ext>
                        </a:extLst>
                      </p:cNvPr>
                      <p:cNvGrpSpPr/>
                      <p:nvPr/>
                    </p:nvGrpSpPr>
                    <p:grpSpPr>
                      <a:xfrm>
                        <a:off x="1854200" y="3187700"/>
                        <a:ext cx="965200" cy="241300"/>
                        <a:chOff x="889000" y="3187700"/>
                        <a:chExt cx="965200" cy="241300"/>
                      </a:xfrm>
                      <a:grpFill/>
                    </p:grpSpPr>
                    <p:sp>
                      <p:nvSpPr>
                        <p:cNvPr id="386" name="矩形 385">
                          <a:extLst>
                            <a:ext uri="{FF2B5EF4-FFF2-40B4-BE49-F238E27FC236}">
                              <a16:creationId xmlns:a16="http://schemas.microsoft.com/office/drawing/2014/main" id="{10F13A4B-A707-4998-8662-7453875D2CC0}"/>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7" name="矩形 386">
                          <a:extLst>
                            <a:ext uri="{FF2B5EF4-FFF2-40B4-BE49-F238E27FC236}">
                              <a16:creationId xmlns:a16="http://schemas.microsoft.com/office/drawing/2014/main" id="{11AE31BA-FC45-4856-BF33-AD1496A38448}"/>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8" name="矩形 387">
                          <a:extLst>
                            <a:ext uri="{FF2B5EF4-FFF2-40B4-BE49-F238E27FC236}">
                              <a16:creationId xmlns:a16="http://schemas.microsoft.com/office/drawing/2014/main" id="{9BC282AA-70A0-467C-974D-A904176D9AAE}"/>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9" name="矩形 388">
                          <a:extLst>
                            <a:ext uri="{FF2B5EF4-FFF2-40B4-BE49-F238E27FC236}">
                              <a16:creationId xmlns:a16="http://schemas.microsoft.com/office/drawing/2014/main" id="{84780C12-3277-4B88-B88A-00BE4C4C4556}"/>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grpSp>
          </p:grpSp>
        </p:grpSp>
        <p:grpSp>
          <p:nvGrpSpPr>
            <p:cNvPr id="317" name="群組 316">
              <a:extLst>
                <a:ext uri="{FF2B5EF4-FFF2-40B4-BE49-F238E27FC236}">
                  <a16:creationId xmlns:a16="http://schemas.microsoft.com/office/drawing/2014/main" id="{A3C3D7A2-77C4-4D10-8E74-2710B6EC2776}"/>
                </a:ext>
              </a:extLst>
            </p:cNvPr>
            <p:cNvGrpSpPr/>
            <p:nvPr/>
          </p:nvGrpSpPr>
          <p:grpSpPr>
            <a:xfrm>
              <a:off x="6731002" y="5067302"/>
              <a:ext cx="1930400" cy="1168401"/>
              <a:chOff x="889000" y="1574798"/>
              <a:chExt cx="1930400" cy="1168401"/>
            </a:xfrm>
            <a:grpFill/>
          </p:grpSpPr>
          <p:grpSp>
            <p:nvGrpSpPr>
              <p:cNvPr id="318" name="群組 317">
                <a:extLst>
                  <a:ext uri="{FF2B5EF4-FFF2-40B4-BE49-F238E27FC236}">
                    <a16:creationId xmlns:a16="http://schemas.microsoft.com/office/drawing/2014/main" id="{698D28A7-C397-4546-8484-CD7B6CFA33DC}"/>
                  </a:ext>
                </a:extLst>
              </p:cNvPr>
              <p:cNvGrpSpPr/>
              <p:nvPr/>
            </p:nvGrpSpPr>
            <p:grpSpPr>
              <a:xfrm>
                <a:off x="889000" y="2501899"/>
                <a:ext cx="1930400" cy="241300"/>
                <a:chOff x="889000" y="3187700"/>
                <a:chExt cx="1930400" cy="241300"/>
              </a:xfrm>
              <a:grpFill/>
            </p:grpSpPr>
            <p:grpSp>
              <p:nvGrpSpPr>
                <p:cNvPr id="366" name="群組 365">
                  <a:extLst>
                    <a:ext uri="{FF2B5EF4-FFF2-40B4-BE49-F238E27FC236}">
                      <a16:creationId xmlns:a16="http://schemas.microsoft.com/office/drawing/2014/main" id="{01573FDA-94A6-4EF9-9F2E-C70CF97844B3}"/>
                    </a:ext>
                  </a:extLst>
                </p:cNvPr>
                <p:cNvGrpSpPr/>
                <p:nvPr/>
              </p:nvGrpSpPr>
              <p:grpSpPr>
                <a:xfrm>
                  <a:off x="889000" y="3187700"/>
                  <a:ext cx="965200" cy="241300"/>
                  <a:chOff x="889000" y="3187700"/>
                  <a:chExt cx="965200" cy="241300"/>
                </a:xfrm>
                <a:grpFill/>
              </p:grpSpPr>
              <p:sp>
                <p:nvSpPr>
                  <p:cNvPr id="372" name="矩形 371">
                    <a:extLst>
                      <a:ext uri="{FF2B5EF4-FFF2-40B4-BE49-F238E27FC236}">
                        <a16:creationId xmlns:a16="http://schemas.microsoft.com/office/drawing/2014/main" id="{3552689E-4266-44C5-8B20-D9B2DB563CE9}"/>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3" name="矩形 372">
                    <a:extLst>
                      <a:ext uri="{FF2B5EF4-FFF2-40B4-BE49-F238E27FC236}">
                        <a16:creationId xmlns:a16="http://schemas.microsoft.com/office/drawing/2014/main" id="{469A7D84-3230-42D8-8930-BB220FB9F63C}"/>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4" name="矩形 373">
                    <a:extLst>
                      <a:ext uri="{FF2B5EF4-FFF2-40B4-BE49-F238E27FC236}">
                        <a16:creationId xmlns:a16="http://schemas.microsoft.com/office/drawing/2014/main" id="{B68A2AF4-8027-445E-B825-7D7DE5949BFE}"/>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5" name="矩形 374">
                    <a:extLst>
                      <a:ext uri="{FF2B5EF4-FFF2-40B4-BE49-F238E27FC236}">
                        <a16:creationId xmlns:a16="http://schemas.microsoft.com/office/drawing/2014/main" id="{A391ED4B-2C9D-4A94-A21B-1154EB939404}"/>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367" name="群組 366">
                  <a:extLst>
                    <a:ext uri="{FF2B5EF4-FFF2-40B4-BE49-F238E27FC236}">
                      <a16:creationId xmlns:a16="http://schemas.microsoft.com/office/drawing/2014/main" id="{B3FD9FDA-4EC2-40A5-8737-769502AD3E5E}"/>
                    </a:ext>
                  </a:extLst>
                </p:cNvPr>
                <p:cNvGrpSpPr/>
                <p:nvPr/>
              </p:nvGrpSpPr>
              <p:grpSpPr>
                <a:xfrm>
                  <a:off x="1854200" y="3187700"/>
                  <a:ext cx="965200" cy="241300"/>
                  <a:chOff x="889000" y="3187700"/>
                  <a:chExt cx="965200" cy="241300"/>
                </a:xfrm>
                <a:grpFill/>
              </p:grpSpPr>
              <p:sp>
                <p:nvSpPr>
                  <p:cNvPr id="368" name="矩形 367">
                    <a:extLst>
                      <a:ext uri="{FF2B5EF4-FFF2-40B4-BE49-F238E27FC236}">
                        <a16:creationId xmlns:a16="http://schemas.microsoft.com/office/drawing/2014/main" id="{15986010-4C58-4D46-B615-5CDE233AECD4}"/>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9" name="矩形 368">
                    <a:extLst>
                      <a:ext uri="{FF2B5EF4-FFF2-40B4-BE49-F238E27FC236}">
                        <a16:creationId xmlns:a16="http://schemas.microsoft.com/office/drawing/2014/main" id="{6C8FD8F3-C36F-4552-95BA-736B58B86032}"/>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0" name="矩形 369">
                    <a:extLst>
                      <a:ext uri="{FF2B5EF4-FFF2-40B4-BE49-F238E27FC236}">
                        <a16:creationId xmlns:a16="http://schemas.microsoft.com/office/drawing/2014/main" id="{908E14A3-D198-4886-8EEB-FDB6961E6B99}"/>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1" name="矩形 370">
                    <a:extLst>
                      <a:ext uri="{FF2B5EF4-FFF2-40B4-BE49-F238E27FC236}">
                        <a16:creationId xmlns:a16="http://schemas.microsoft.com/office/drawing/2014/main" id="{38B7B927-6E15-4996-B9FB-E094D1DFA815}"/>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319" name="群組 318">
                <a:extLst>
                  <a:ext uri="{FF2B5EF4-FFF2-40B4-BE49-F238E27FC236}">
                    <a16:creationId xmlns:a16="http://schemas.microsoft.com/office/drawing/2014/main" id="{23041820-A7A7-4F1F-AB1C-356BA8447783}"/>
                  </a:ext>
                </a:extLst>
              </p:cNvPr>
              <p:cNvGrpSpPr/>
              <p:nvPr/>
            </p:nvGrpSpPr>
            <p:grpSpPr>
              <a:xfrm>
                <a:off x="889000" y="1574798"/>
                <a:ext cx="1930400" cy="927101"/>
                <a:chOff x="889000" y="2501899"/>
                <a:chExt cx="1930400" cy="927101"/>
              </a:xfrm>
              <a:grpFill/>
            </p:grpSpPr>
            <p:grpSp>
              <p:nvGrpSpPr>
                <p:cNvPr id="320" name="群組 319">
                  <a:extLst>
                    <a:ext uri="{FF2B5EF4-FFF2-40B4-BE49-F238E27FC236}">
                      <a16:creationId xmlns:a16="http://schemas.microsoft.com/office/drawing/2014/main" id="{8020496D-9CC1-4A28-889B-226F69B50B0A}"/>
                    </a:ext>
                  </a:extLst>
                </p:cNvPr>
                <p:cNvGrpSpPr/>
                <p:nvPr/>
              </p:nvGrpSpPr>
              <p:grpSpPr>
                <a:xfrm>
                  <a:off x="889000" y="3187700"/>
                  <a:ext cx="1930400" cy="241300"/>
                  <a:chOff x="889000" y="3187700"/>
                  <a:chExt cx="1930400" cy="241300"/>
                </a:xfrm>
                <a:grpFill/>
              </p:grpSpPr>
              <p:grpSp>
                <p:nvGrpSpPr>
                  <p:cNvPr id="356" name="群組 355">
                    <a:extLst>
                      <a:ext uri="{FF2B5EF4-FFF2-40B4-BE49-F238E27FC236}">
                        <a16:creationId xmlns:a16="http://schemas.microsoft.com/office/drawing/2014/main" id="{3E9C0CC5-BEA0-4049-84FB-4072A3205BA8}"/>
                      </a:ext>
                    </a:extLst>
                  </p:cNvPr>
                  <p:cNvGrpSpPr/>
                  <p:nvPr/>
                </p:nvGrpSpPr>
                <p:grpSpPr>
                  <a:xfrm>
                    <a:off x="889000" y="3187700"/>
                    <a:ext cx="965200" cy="241300"/>
                    <a:chOff x="889000" y="3187700"/>
                    <a:chExt cx="965200" cy="241300"/>
                  </a:xfrm>
                  <a:grpFill/>
                </p:grpSpPr>
                <p:sp>
                  <p:nvSpPr>
                    <p:cNvPr id="362" name="矩形 361">
                      <a:extLst>
                        <a:ext uri="{FF2B5EF4-FFF2-40B4-BE49-F238E27FC236}">
                          <a16:creationId xmlns:a16="http://schemas.microsoft.com/office/drawing/2014/main" id="{6CEECA3E-D193-408B-949E-322D6704782E}"/>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3" name="矩形 362">
                      <a:extLst>
                        <a:ext uri="{FF2B5EF4-FFF2-40B4-BE49-F238E27FC236}">
                          <a16:creationId xmlns:a16="http://schemas.microsoft.com/office/drawing/2014/main" id="{6FF24046-2DC9-47A5-B320-99E22161EB78}"/>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4" name="矩形 363">
                      <a:extLst>
                        <a:ext uri="{FF2B5EF4-FFF2-40B4-BE49-F238E27FC236}">
                          <a16:creationId xmlns:a16="http://schemas.microsoft.com/office/drawing/2014/main" id="{A37A0F8C-367E-4826-9582-20306C3185BF}"/>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5" name="矩形 364">
                      <a:extLst>
                        <a:ext uri="{FF2B5EF4-FFF2-40B4-BE49-F238E27FC236}">
                          <a16:creationId xmlns:a16="http://schemas.microsoft.com/office/drawing/2014/main" id="{A2A32EF3-97AA-49DA-99B7-1BE02AB60F10}"/>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357" name="群組 356">
                    <a:extLst>
                      <a:ext uri="{FF2B5EF4-FFF2-40B4-BE49-F238E27FC236}">
                        <a16:creationId xmlns:a16="http://schemas.microsoft.com/office/drawing/2014/main" id="{96E3128E-0EF6-45EB-9CED-7D8DE77FB8B6}"/>
                      </a:ext>
                    </a:extLst>
                  </p:cNvPr>
                  <p:cNvGrpSpPr/>
                  <p:nvPr/>
                </p:nvGrpSpPr>
                <p:grpSpPr>
                  <a:xfrm>
                    <a:off x="1854200" y="3187700"/>
                    <a:ext cx="965200" cy="241300"/>
                    <a:chOff x="889000" y="3187700"/>
                    <a:chExt cx="965200" cy="241300"/>
                  </a:xfrm>
                  <a:grpFill/>
                </p:grpSpPr>
                <p:sp>
                  <p:nvSpPr>
                    <p:cNvPr id="358" name="矩形 357">
                      <a:extLst>
                        <a:ext uri="{FF2B5EF4-FFF2-40B4-BE49-F238E27FC236}">
                          <a16:creationId xmlns:a16="http://schemas.microsoft.com/office/drawing/2014/main" id="{77A33164-CE0A-4299-9F09-B5B87C50C8D4}"/>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9" name="矩形 358">
                      <a:extLst>
                        <a:ext uri="{FF2B5EF4-FFF2-40B4-BE49-F238E27FC236}">
                          <a16:creationId xmlns:a16="http://schemas.microsoft.com/office/drawing/2014/main" id="{4FD930E8-5890-4CE3-9D40-510CE282BDE2}"/>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0" name="矩形 359">
                      <a:extLst>
                        <a:ext uri="{FF2B5EF4-FFF2-40B4-BE49-F238E27FC236}">
                          <a16:creationId xmlns:a16="http://schemas.microsoft.com/office/drawing/2014/main" id="{7DD96510-4E9D-4F52-A52D-ACC98EC4A5E6}"/>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1" name="矩形 360">
                      <a:extLst>
                        <a:ext uri="{FF2B5EF4-FFF2-40B4-BE49-F238E27FC236}">
                          <a16:creationId xmlns:a16="http://schemas.microsoft.com/office/drawing/2014/main" id="{7886ED73-21B1-448C-9248-BDEC56862655}"/>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321" name="群組 320">
                  <a:extLst>
                    <a:ext uri="{FF2B5EF4-FFF2-40B4-BE49-F238E27FC236}">
                      <a16:creationId xmlns:a16="http://schemas.microsoft.com/office/drawing/2014/main" id="{A610CDC9-17B2-4CB2-8D6E-1A71EFDFF09E}"/>
                    </a:ext>
                  </a:extLst>
                </p:cNvPr>
                <p:cNvGrpSpPr/>
                <p:nvPr/>
              </p:nvGrpSpPr>
              <p:grpSpPr>
                <a:xfrm>
                  <a:off x="889000" y="2501899"/>
                  <a:ext cx="1930400" cy="711200"/>
                  <a:chOff x="889000" y="2501899"/>
                  <a:chExt cx="1930400" cy="711200"/>
                </a:xfrm>
                <a:grpFill/>
              </p:grpSpPr>
              <p:grpSp>
                <p:nvGrpSpPr>
                  <p:cNvPr id="322" name="群組 321">
                    <a:extLst>
                      <a:ext uri="{FF2B5EF4-FFF2-40B4-BE49-F238E27FC236}">
                        <a16:creationId xmlns:a16="http://schemas.microsoft.com/office/drawing/2014/main" id="{C6868AF1-86C3-45FE-AB1B-FBEABBAAB602}"/>
                      </a:ext>
                    </a:extLst>
                  </p:cNvPr>
                  <p:cNvGrpSpPr/>
                  <p:nvPr/>
                </p:nvGrpSpPr>
                <p:grpSpPr>
                  <a:xfrm>
                    <a:off x="889000" y="2971799"/>
                    <a:ext cx="1930400" cy="241300"/>
                    <a:chOff x="889000" y="3187700"/>
                    <a:chExt cx="1930400" cy="241300"/>
                  </a:xfrm>
                  <a:grpFill/>
                </p:grpSpPr>
                <p:grpSp>
                  <p:nvGrpSpPr>
                    <p:cNvPr id="346" name="群組 345">
                      <a:extLst>
                        <a:ext uri="{FF2B5EF4-FFF2-40B4-BE49-F238E27FC236}">
                          <a16:creationId xmlns:a16="http://schemas.microsoft.com/office/drawing/2014/main" id="{6BF9F7D1-4066-4445-9182-D3B401597752}"/>
                        </a:ext>
                      </a:extLst>
                    </p:cNvPr>
                    <p:cNvGrpSpPr/>
                    <p:nvPr/>
                  </p:nvGrpSpPr>
                  <p:grpSpPr>
                    <a:xfrm>
                      <a:off x="889000" y="3187700"/>
                      <a:ext cx="965200" cy="241300"/>
                      <a:chOff x="889000" y="3187700"/>
                      <a:chExt cx="965200" cy="241300"/>
                    </a:xfrm>
                    <a:grpFill/>
                  </p:grpSpPr>
                  <p:sp>
                    <p:nvSpPr>
                      <p:cNvPr id="352" name="矩形 351">
                        <a:extLst>
                          <a:ext uri="{FF2B5EF4-FFF2-40B4-BE49-F238E27FC236}">
                            <a16:creationId xmlns:a16="http://schemas.microsoft.com/office/drawing/2014/main" id="{09F4334E-15A9-418A-9E7E-58951ACAF4F5}"/>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3" name="矩形 352">
                        <a:extLst>
                          <a:ext uri="{FF2B5EF4-FFF2-40B4-BE49-F238E27FC236}">
                            <a16:creationId xmlns:a16="http://schemas.microsoft.com/office/drawing/2014/main" id="{A5647211-BA3B-4DE6-B389-34EC9D50087B}"/>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4" name="矩形 353">
                        <a:extLst>
                          <a:ext uri="{FF2B5EF4-FFF2-40B4-BE49-F238E27FC236}">
                            <a16:creationId xmlns:a16="http://schemas.microsoft.com/office/drawing/2014/main" id="{CAE64B48-AACF-45DB-84B4-1846E89C8CCC}"/>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5" name="矩形 354">
                        <a:extLst>
                          <a:ext uri="{FF2B5EF4-FFF2-40B4-BE49-F238E27FC236}">
                            <a16:creationId xmlns:a16="http://schemas.microsoft.com/office/drawing/2014/main" id="{6E8BADF1-E267-4616-81FA-A9DED52446DC}"/>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347" name="群組 346">
                      <a:extLst>
                        <a:ext uri="{FF2B5EF4-FFF2-40B4-BE49-F238E27FC236}">
                          <a16:creationId xmlns:a16="http://schemas.microsoft.com/office/drawing/2014/main" id="{379B26EE-ACB3-4689-9B27-F09D9D3CD5D6}"/>
                        </a:ext>
                      </a:extLst>
                    </p:cNvPr>
                    <p:cNvGrpSpPr/>
                    <p:nvPr/>
                  </p:nvGrpSpPr>
                  <p:grpSpPr>
                    <a:xfrm>
                      <a:off x="1854200" y="3187700"/>
                      <a:ext cx="965200" cy="241300"/>
                      <a:chOff x="889000" y="3187700"/>
                      <a:chExt cx="965200" cy="241300"/>
                    </a:xfrm>
                    <a:grpFill/>
                  </p:grpSpPr>
                  <p:sp>
                    <p:nvSpPr>
                      <p:cNvPr id="348" name="矩形 347">
                        <a:extLst>
                          <a:ext uri="{FF2B5EF4-FFF2-40B4-BE49-F238E27FC236}">
                            <a16:creationId xmlns:a16="http://schemas.microsoft.com/office/drawing/2014/main" id="{2DB1ABB5-AB97-4AA7-B65B-2E8157665BBC}"/>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9" name="矩形 348">
                        <a:extLst>
                          <a:ext uri="{FF2B5EF4-FFF2-40B4-BE49-F238E27FC236}">
                            <a16:creationId xmlns:a16="http://schemas.microsoft.com/office/drawing/2014/main" id="{1F1C9353-3863-4E40-8FF1-323C9286777B}"/>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0" name="矩形 349">
                        <a:extLst>
                          <a:ext uri="{FF2B5EF4-FFF2-40B4-BE49-F238E27FC236}">
                            <a16:creationId xmlns:a16="http://schemas.microsoft.com/office/drawing/2014/main" id="{0AD770CE-0FB9-4DFD-896F-E1A6437EE9D9}"/>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1" name="矩形 350">
                        <a:extLst>
                          <a:ext uri="{FF2B5EF4-FFF2-40B4-BE49-F238E27FC236}">
                            <a16:creationId xmlns:a16="http://schemas.microsoft.com/office/drawing/2014/main" id="{23923AF3-AA3C-48A1-81EF-F02BE3A0BE78}"/>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323" name="群組 322">
                    <a:extLst>
                      <a:ext uri="{FF2B5EF4-FFF2-40B4-BE49-F238E27FC236}">
                        <a16:creationId xmlns:a16="http://schemas.microsoft.com/office/drawing/2014/main" id="{EEDE6EEE-1E07-42DB-BF60-DC419271799F}"/>
                      </a:ext>
                    </a:extLst>
                  </p:cNvPr>
                  <p:cNvGrpSpPr/>
                  <p:nvPr/>
                </p:nvGrpSpPr>
                <p:grpSpPr>
                  <a:xfrm>
                    <a:off x="889000" y="2501899"/>
                    <a:ext cx="1930400" cy="482600"/>
                    <a:chOff x="889000" y="2501899"/>
                    <a:chExt cx="1930400" cy="482600"/>
                  </a:xfrm>
                  <a:grpFill/>
                </p:grpSpPr>
                <p:grpSp>
                  <p:nvGrpSpPr>
                    <p:cNvPr id="324" name="群組 323">
                      <a:extLst>
                        <a:ext uri="{FF2B5EF4-FFF2-40B4-BE49-F238E27FC236}">
                          <a16:creationId xmlns:a16="http://schemas.microsoft.com/office/drawing/2014/main" id="{E1F983F8-3C94-47CD-86FD-6050A9A71380}"/>
                        </a:ext>
                      </a:extLst>
                    </p:cNvPr>
                    <p:cNvGrpSpPr/>
                    <p:nvPr/>
                  </p:nvGrpSpPr>
                  <p:grpSpPr>
                    <a:xfrm>
                      <a:off x="889000" y="2743199"/>
                      <a:ext cx="1930400" cy="241300"/>
                      <a:chOff x="889000" y="3187700"/>
                      <a:chExt cx="1930400" cy="241300"/>
                    </a:xfrm>
                    <a:grpFill/>
                  </p:grpSpPr>
                  <p:grpSp>
                    <p:nvGrpSpPr>
                      <p:cNvPr id="336" name="群組 335">
                        <a:extLst>
                          <a:ext uri="{FF2B5EF4-FFF2-40B4-BE49-F238E27FC236}">
                            <a16:creationId xmlns:a16="http://schemas.microsoft.com/office/drawing/2014/main" id="{630E776C-4B31-4575-91BC-EBEFDEE5C9DA}"/>
                          </a:ext>
                        </a:extLst>
                      </p:cNvPr>
                      <p:cNvGrpSpPr/>
                      <p:nvPr/>
                    </p:nvGrpSpPr>
                    <p:grpSpPr>
                      <a:xfrm>
                        <a:off x="889000" y="3187700"/>
                        <a:ext cx="965200" cy="241300"/>
                        <a:chOff x="889000" y="3187700"/>
                        <a:chExt cx="965200" cy="241300"/>
                      </a:xfrm>
                      <a:grpFill/>
                    </p:grpSpPr>
                    <p:sp>
                      <p:nvSpPr>
                        <p:cNvPr id="342" name="矩形 341">
                          <a:extLst>
                            <a:ext uri="{FF2B5EF4-FFF2-40B4-BE49-F238E27FC236}">
                              <a16:creationId xmlns:a16="http://schemas.microsoft.com/office/drawing/2014/main" id="{D8D3B89A-334A-4D90-961F-C370C447EB00}"/>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3" name="矩形 342">
                          <a:extLst>
                            <a:ext uri="{FF2B5EF4-FFF2-40B4-BE49-F238E27FC236}">
                              <a16:creationId xmlns:a16="http://schemas.microsoft.com/office/drawing/2014/main" id="{A60DEB8F-3AAE-4F3B-A03E-1C98B68D23EF}"/>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4" name="矩形 343">
                          <a:extLst>
                            <a:ext uri="{FF2B5EF4-FFF2-40B4-BE49-F238E27FC236}">
                              <a16:creationId xmlns:a16="http://schemas.microsoft.com/office/drawing/2014/main" id="{6939681D-7A74-4A65-9896-EC0113A59645}"/>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5" name="矩形 344">
                          <a:extLst>
                            <a:ext uri="{FF2B5EF4-FFF2-40B4-BE49-F238E27FC236}">
                              <a16:creationId xmlns:a16="http://schemas.microsoft.com/office/drawing/2014/main" id="{67BBE259-4F0E-422A-AAA7-C74E0D8C69E7}"/>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337" name="群組 336">
                        <a:extLst>
                          <a:ext uri="{FF2B5EF4-FFF2-40B4-BE49-F238E27FC236}">
                            <a16:creationId xmlns:a16="http://schemas.microsoft.com/office/drawing/2014/main" id="{A3A375C1-AC8A-4761-9AEA-1ED9E96D620D}"/>
                          </a:ext>
                        </a:extLst>
                      </p:cNvPr>
                      <p:cNvGrpSpPr/>
                      <p:nvPr/>
                    </p:nvGrpSpPr>
                    <p:grpSpPr>
                      <a:xfrm>
                        <a:off x="1854200" y="3187700"/>
                        <a:ext cx="965200" cy="241300"/>
                        <a:chOff x="889000" y="3187700"/>
                        <a:chExt cx="965200" cy="241300"/>
                      </a:xfrm>
                      <a:grpFill/>
                    </p:grpSpPr>
                    <p:sp>
                      <p:nvSpPr>
                        <p:cNvPr id="338" name="矩形 337">
                          <a:extLst>
                            <a:ext uri="{FF2B5EF4-FFF2-40B4-BE49-F238E27FC236}">
                              <a16:creationId xmlns:a16="http://schemas.microsoft.com/office/drawing/2014/main" id="{263CECBC-A3F9-4311-A40B-3ACB3971E8FD}"/>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9" name="矩形 338">
                          <a:extLst>
                            <a:ext uri="{FF2B5EF4-FFF2-40B4-BE49-F238E27FC236}">
                              <a16:creationId xmlns:a16="http://schemas.microsoft.com/office/drawing/2014/main" id="{2F7FA704-8FAA-4FF9-8E0E-EA8ED3CB21CA}"/>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0" name="矩形 339">
                          <a:extLst>
                            <a:ext uri="{FF2B5EF4-FFF2-40B4-BE49-F238E27FC236}">
                              <a16:creationId xmlns:a16="http://schemas.microsoft.com/office/drawing/2014/main" id="{EE9619A2-AF6D-4852-96A7-630CA53755F1}"/>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1" name="矩形 340">
                          <a:extLst>
                            <a:ext uri="{FF2B5EF4-FFF2-40B4-BE49-F238E27FC236}">
                              <a16:creationId xmlns:a16="http://schemas.microsoft.com/office/drawing/2014/main" id="{CDA5E75F-EEC0-4937-A927-8F123F3E7516}"/>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325" name="群組 324">
                      <a:extLst>
                        <a:ext uri="{FF2B5EF4-FFF2-40B4-BE49-F238E27FC236}">
                          <a16:creationId xmlns:a16="http://schemas.microsoft.com/office/drawing/2014/main" id="{F6349BCB-4F76-4986-B8C3-607C712FA96D}"/>
                        </a:ext>
                      </a:extLst>
                    </p:cNvPr>
                    <p:cNvGrpSpPr/>
                    <p:nvPr/>
                  </p:nvGrpSpPr>
                  <p:grpSpPr>
                    <a:xfrm>
                      <a:off x="889000" y="2501899"/>
                      <a:ext cx="1930400" cy="241300"/>
                      <a:chOff x="889000" y="3187700"/>
                      <a:chExt cx="1930400" cy="241300"/>
                    </a:xfrm>
                    <a:grpFill/>
                  </p:grpSpPr>
                  <p:grpSp>
                    <p:nvGrpSpPr>
                      <p:cNvPr id="326" name="群組 325">
                        <a:extLst>
                          <a:ext uri="{FF2B5EF4-FFF2-40B4-BE49-F238E27FC236}">
                            <a16:creationId xmlns:a16="http://schemas.microsoft.com/office/drawing/2014/main" id="{B97F30E2-08BC-4335-9695-87990A328771}"/>
                          </a:ext>
                        </a:extLst>
                      </p:cNvPr>
                      <p:cNvGrpSpPr/>
                      <p:nvPr/>
                    </p:nvGrpSpPr>
                    <p:grpSpPr>
                      <a:xfrm>
                        <a:off x="889000" y="3187700"/>
                        <a:ext cx="965200" cy="241300"/>
                        <a:chOff x="889000" y="3187700"/>
                        <a:chExt cx="965200" cy="241300"/>
                      </a:xfrm>
                      <a:grpFill/>
                    </p:grpSpPr>
                    <p:sp>
                      <p:nvSpPr>
                        <p:cNvPr id="332" name="矩形 331">
                          <a:extLst>
                            <a:ext uri="{FF2B5EF4-FFF2-40B4-BE49-F238E27FC236}">
                              <a16:creationId xmlns:a16="http://schemas.microsoft.com/office/drawing/2014/main" id="{FDCDD358-378E-4297-8B59-CBF0CFC0D670}"/>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3" name="矩形 332">
                          <a:extLst>
                            <a:ext uri="{FF2B5EF4-FFF2-40B4-BE49-F238E27FC236}">
                              <a16:creationId xmlns:a16="http://schemas.microsoft.com/office/drawing/2014/main" id="{C3FA894A-2B9B-47E7-8AF6-6D437D6CE1D6}"/>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4" name="矩形 333">
                          <a:extLst>
                            <a:ext uri="{FF2B5EF4-FFF2-40B4-BE49-F238E27FC236}">
                              <a16:creationId xmlns:a16="http://schemas.microsoft.com/office/drawing/2014/main" id="{A08DE006-81DA-4245-B90B-C672A0A729F9}"/>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5" name="矩形 334">
                          <a:extLst>
                            <a:ext uri="{FF2B5EF4-FFF2-40B4-BE49-F238E27FC236}">
                              <a16:creationId xmlns:a16="http://schemas.microsoft.com/office/drawing/2014/main" id="{076D8EF8-C9B5-4D0A-875E-E00F9805E87B}"/>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327" name="群組 326">
                        <a:extLst>
                          <a:ext uri="{FF2B5EF4-FFF2-40B4-BE49-F238E27FC236}">
                            <a16:creationId xmlns:a16="http://schemas.microsoft.com/office/drawing/2014/main" id="{9A1617CF-7CE7-46F2-9E79-4E9C0898BE51}"/>
                          </a:ext>
                        </a:extLst>
                      </p:cNvPr>
                      <p:cNvGrpSpPr/>
                      <p:nvPr/>
                    </p:nvGrpSpPr>
                    <p:grpSpPr>
                      <a:xfrm>
                        <a:off x="1854200" y="3187700"/>
                        <a:ext cx="965200" cy="241300"/>
                        <a:chOff x="889000" y="3187700"/>
                        <a:chExt cx="965200" cy="241300"/>
                      </a:xfrm>
                      <a:grpFill/>
                    </p:grpSpPr>
                    <p:sp>
                      <p:nvSpPr>
                        <p:cNvPr id="328" name="矩形 327">
                          <a:extLst>
                            <a:ext uri="{FF2B5EF4-FFF2-40B4-BE49-F238E27FC236}">
                              <a16:creationId xmlns:a16="http://schemas.microsoft.com/office/drawing/2014/main" id="{BCF804BE-F3C4-4143-ABD3-9322F25B640F}"/>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29" name="矩形 328">
                          <a:extLst>
                            <a:ext uri="{FF2B5EF4-FFF2-40B4-BE49-F238E27FC236}">
                              <a16:creationId xmlns:a16="http://schemas.microsoft.com/office/drawing/2014/main" id="{300A5825-18F5-45BD-B5C0-BE4860286B5B}"/>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0" name="矩形 329">
                          <a:extLst>
                            <a:ext uri="{FF2B5EF4-FFF2-40B4-BE49-F238E27FC236}">
                              <a16:creationId xmlns:a16="http://schemas.microsoft.com/office/drawing/2014/main" id="{EC37A10D-EE7A-4039-ADB6-0A6C0A5EB442}"/>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1" name="矩形 330">
                          <a:extLst>
                            <a:ext uri="{FF2B5EF4-FFF2-40B4-BE49-F238E27FC236}">
                              <a16:creationId xmlns:a16="http://schemas.microsoft.com/office/drawing/2014/main" id="{772F178E-939E-4181-8879-C4B13CB440D9}"/>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grpSp>
          </p:grpSp>
        </p:grpSp>
      </p:grpSp>
      <mc:AlternateContent xmlns:mc="http://schemas.openxmlformats.org/markup-compatibility/2006" xmlns:a14="http://schemas.microsoft.com/office/drawing/2010/main">
        <mc:Choice Requires="a14">
          <p:sp>
            <p:nvSpPr>
              <p:cNvPr id="625" name="文字方塊 624">
                <a:extLst>
                  <a:ext uri="{FF2B5EF4-FFF2-40B4-BE49-F238E27FC236}">
                    <a16:creationId xmlns:a16="http://schemas.microsoft.com/office/drawing/2014/main" id="{D8420BCF-B8DE-43F6-9C52-05C2762FD9D8}"/>
                  </a:ext>
                </a:extLst>
              </p:cNvPr>
              <p:cNvSpPr txBox="1"/>
              <p:nvPr/>
            </p:nvSpPr>
            <p:spPr>
              <a:xfrm>
                <a:off x="8437066" y="4933951"/>
                <a:ext cx="1380223" cy="523220"/>
              </a:xfrm>
              <a:prstGeom prst="rect">
                <a:avLst/>
              </a:prstGeom>
              <a:noFill/>
            </p:spPr>
            <p:txBody>
              <a:bodyPr wrap="square">
                <a:spAutoFit/>
              </a:bodyPr>
              <a:lstStyle/>
              <a:p>
                <a14:m>
                  <m:oMath xmlns:m="http://schemas.openxmlformats.org/officeDocument/2006/math">
                    <m:sSubSup>
                      <m:sSubSupPr>
                        <m:ctrlPr>
                          <a:rPr lang="en-US" altLang="zh-TW" sz="2800" b="1" i="1" smtClean="0">
                            <a:solidFill>
                              <a:srgbClr val="FF0000"/>
                            </a:solidFill>
                            <a:latin typeface="Cambria Math" panose="02040503050406030204" pitchFamily="18" charset="0"/>
                          </a:rPr>
                        </m:ctrlPr>
                      </m:sSubSupPr>
                      <m:e>
                        <m:r>
                          <a:rPr lang="en-US" altLang="zh-TW" sz="2800" b="1" i="1" smtClean="0">
                            <a:solidFill>
                              <a:srgbClr val="FF0000"/>
                            </a:solidFill>
                            <a:latin typeface="Cambria Math" panose="02040503050406030204" pitchFamily="18" charset="0"/>
                          </a:rPr>
                          <m:t>𝒛</m:t>
                        </m:r>
                      </m:e>
                      <m:sub>
                        <m:r>
                          <a:rPr lang="en-US" altLang="zh-TW" sz="2800" b="1" i="1" smtClean="0">
                            <a:solidFill>
                              <a:srgbClr val="FF0000"/>
                            </a:solidFill>
                            <a:latin typeface="Cambria Math" panose="02040503050406030204" pitchFamily="18" charset="0"/>
                          </a:rPr>
                          <m:t>𝒊</m:t>
                        </m:r>
                      </m:sub>
                      <m:sup>
                        <m:r>
                          <a:rPr lang="en-US" altLang="zh-TW" sz="2800" b="1" i="1" smtClean="0">
                            <a:solidFill>
                              <a:srgbClr val="FF0000"/>
                            </a:solidFill>
                            <a:latin typeface="Cambria Math" panose="02040503050406030204" pitchFamily="18" charset="0"/>
                          </a:rPr>
                          <m:t>′′</m:t>
                        </m:r>
                      </m:sup>
                    </m:sSubSup>
                  </m:oMath>
                </a14:m>
                <a:r>
                  <a:rPr lang="zh-TW" altLang="en-US" sz="2800" b="1">
                    <a:solidFill>
                      <a:srgbClr val="FF0000"/>
                    </a:solidFill>
                  </a:rPr>
                  <a:t> </a:t>
                </a:r>
              </a:p>
            </p:txBody>
          </p:sp>
        </mc:Choice>
        <mc:Fallback xmlns="">
          <p:sp>
            <p:nvSpPr>
              <p:cNvPr id="625" name="文字方塊 624">
                <a:extLst>
                  <a:ext uri="{FF2B5EF4-FFF2-40B4-BE49-F238E27FC236}">
                    <a16:creationId xmlns:a16="http://schemas.microsoft.com/office/drawing/2014/main" id="{D8420BCF-B8DE-43F6-9C52-05C2762FD9D8}"/>
                  </a:ext>
                </a:extLst>
              </p:cNvPr>
              <p:cNvSpPr txBox="1">
                <a:spLocks noRot="1" noChangeAspect="1" noMove="1" noResize="1" noEditPoints="1" noAdjustHandles="1" noChangeArrowheads="1" noChangeShapeType="1" noTextEdit="1"/>
              </p:cNvSpPr>
              <p:nvPr/>
            </p:nvSpPr>
            <p:spPr>
              <a:xfrm>
                <a:off x="8437066" y="4933951"/>
                <a:ext cx="1380223" cy="523220"/>
              </a:xfrm>
              <a:prstGeom prst="rect">
                <a:avLst/>
              </a:prstGeom>
              <a:blipFill>
                <a:blip r:embed="rId4"/>
                <a:stretch>
                  <a:fillRect/>
                </a:stretch>
              </a:blipFill>
            </p:spPr>
            <p:txBody>
              <a:bodyPr/>
              <a:lstStyle/>
              <a:p>
                <a:r>
                  <a:rPr lang="zh-TW" altLang="en-US">
                    <a:noFill/>
                  </a:rPr>
                  <a:t> </a:t>
                </a:r>
              </a:p>
            </p:txBody>
          </p:sp>
        </mc:Fallback>
      </mc:AlternateContent>
      <p:sp>
        <p:nvSpPr>
          <p:cNvPr id="470" name="箭號: 向右 469">
            <a:extLst>
              <a:ext uri="{FF2B5EF4-FFF2-40B4-BE49-F238E27FC236}">
                <a16:creationId xmlns:a16="http://schemas.microsoft.com/office/drawing/2014/main" id="{15DD4BE6-C5B8-474B-83F2-84E1CBFB7D5E}"/>
              </a:ext>
            </a:extLst>
          </p:cNvPr>
          <p:cNvSpPr/>
          <p:nvPr/>
        </p:nvSpPr>
        <p:spPr>
          <a:xfrm>
            <a:off x="2544076" y="2778917"/>
            <a:ext cx="2361063" cy="13255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a:t>2 convolution’s</a:t>
            </a:r>
            <a:br>
              <a:rPr lang="en-US" altLang="zh-TW" sz="2000"/>
            </a:br>
            <a:r>
              <a:rPr lang="en-US" altLang="zh-TW" sz="2000"/>
              <a:t>with</a:t>
            </a:r>
            <a:r>
              <a:rPr lang="zh-TW" altLang="en-US" sz="2000"/>
              <a:t> </a:t>
            </a:r>
            <a:r>
              <a:rPr lang="en-US" altLang="zh-TW" sz="2000"/>
              <a:t>gelu</a:t>
            </a:r>
            <a:r>
              <a:rPr lang="zh-TW" altLang="en-US" sz="2000"/>
              <a:t> </a:t>
            </a:r>
          </a:p>
        </p:txBody>
      </p:sp>
      <p:sp>
        <p:nvSpPr>
          <p:cNvPr id="471" name="標題 1">
            <a:extLst>
              <a:ext uri="{FF2B5EF4-FFF2-40B4-BE49-F238E27FC236}">
                <a16:creationId xmlns:a16="http://schemas.microsoft.com/office/drawing/2014/main" id="{888A1762-95D2-4809-819F-A2C8D87B1940}"/>
              </a:ext>
            </a:extLst>
          </p:cNvPr>
          <p:cNvSpPr>
            <a:spLocks noGrp="1"/>
          </p:cNvSpPr>
          <p:nvPr>
            <p:ph type="title"/>
          </p:nvPr>
        </p:nvSpPr>
        <p:spPr>
          <a:xfrm>
            <a:off x="838200" y="365125"/>
            <a:ext cx="10515600" cy="1325563"/>
          </a:xfrm>
        </p:spPr>
        <p:txBody>
          <a:bodyPr/>
          <a:lstStyle/>
          <a:p>
            <a:r>
              <a:rPr lang="en-US" altLang="zh-TW"/>
              <a:t>Each cov block’s processing..</a:t>
            </a:r>
            <a:endParaRPr lang="zh-TW" altLang="en-US"/>
          </a:p>
        </p:txBody>
      </p:sp>
      <p:grpSp>
        <p:nvGrpSpPr>
          <p:cNvPr id="472" name="群組 471">
            <a:extLst>
              <a:ext uri="{FF2B5EF4-FFF2-40B4-BE49-F238E27FC236}">
                <a16:creationId xmlns:a16="http://schemas.microsoft.com/office/drawing/2014/main" id="{04CECCF1-C766-4476-B084-3D00E640FDE7}"/>
              </a:ext>
            </a:extLst>
          </p:cNvPr>
          <p:cNvGrpSpPr/>
          <p:nvPr/>
        </p:nvGrpSpPr>
        <p:grpSpPr>
          <a:xfrm>
            <a:off x="5053085" y="1924048"/>
            <a:ext cx="1930400" cy="3009904"/>
            <a:chOff x="6731002" y="3225799"/>
            <a:chExt cx="1930400" cy="3009904"/>
          </a:xfrm>
          <a:solidFill>
            <a:schemeClr val="accent4">
              <a:lumMod val="75000"/>
            </a:schemeClr>
          </a:solidFill>
        </p:grpSpPr>
        <p:grpSp>
          <p:nvGrpSpPr>
            <p:cNvPr id="473" name="群組 472">
              <a:extLst>
                <a:ext uri="{FF2B5EF4-FFF2-40B4-BE49-F238E27FC236}">
                  <a16:creationId xmlns:a16="http://schemas.microsoft.com/office/drawing/2014/main" id="{1947456D-8CFB-4548-AF22-8E54C21BD5B4}"/>
                </a:ext>
              </a:extLst>
            </p:cNvPr>
            <p:cNvGrpSpPr/>
            <p:nvPr/>
          </p:nvGrpSpPr>
          <p:grpSpPr>
            <a:xfrm>
              <a:off x="6731002" y="3225799"/>
              <a:ext cx="1930400" cy="1854202"/>
              <a:chOff x="889000" y="1574798"/>
              <a:chExt cx="1930400" cy="1854202"/>
            </a:xfrm>
            <a:grpFill/>
          </p:grpSpPr>
          <p:grpSp>
            <p:nvGrpSpPr>
              <p:cNvPr id="533" name="群組 532">
                <a:extLst>
                  <a:ext uri="{FF2B5EF4-FFF2-40B4-BE49-F238E27FC236}">
                    <a16:creationId xmlns:a16="http://schemas.microsoft.com/office/drawing/2014/main" id="{6620E1F4-52D1-412F-9E94-416F8B23A3AF}"/>
                  </a:ext>
                </a:extLst>
              </p:cNvPr>
              <p:cNvGrpSpPr/>
              <p:nvPr/>
            </p:nvGrpSpPr>
            <p:grpSpPr>
              <a:xfrm>
                <a:off x="889000" y="2501899"/>
                <a:ext cx="1930400" cy="927101"/>
                <a:chOff x="889000" y="2501899"/>
                <a:chExt cx="1930400" cy="927101"/>
              </a:xfrm>
              <a:grpFill/>
            </p:grpSpPr>
            <p:grpSp>
              <p:nvGrpSpPr>
                <p:cNvPr id="581" name="群組 580">
                  <a:extLst>
                    <a:ext uri="{FF2B5EF4-FFF2-40B4-BE49-F238E27FC236}">
                      <a16:creationId xmlns:a16="http://schemas.microsoft.com/office/drawing/2014/main" id="{A4092A27-12D6-444E-A872-6CC1B946A80C}"/>
                    </a:ext>
                  </a:extLst>
                </p:cNvPr>
                <p:cNvGrpSpPr/>
                <p:nvPr/>
              </p:nvGrpSpPr>
              <p:grpSpPr>
                <a:xfrm>
                  <a:off x="889000" y="3187700"/>
                  <a:ext cx="1930400" cy="241300"/>
                  <a:chOff x="889000" y="3187700"/>
                  <a:chExt cx="1930400" cy="241300"/>
                </a:xfrm>
                <a:grpFill/>
              </p:grpSpPr>
              <p:grpSp>
                <p:nvGrpSpPr>
                  <p:cNvPr id="617" name="群組 616">
                    <a:extLst>
                      <a:ext uri="{FF2B5EF4-FFF2-40B4-BE49-F238E27FC236}">
                        <a16:creationId xmlns:a16="http://schemas.microsoft.com/office/drawing/2014/main" id="{AB4306AE-80E5-474A-BFF4-82A036588048}"/>
                      </a:ext>
                    </a:extLst>
                  </p:cNvPr>
                  <p:cNvGrpSpPr/>
                  <p:nvPr/>
                </p:nvGrpSpPr>
                <p:grpSpPr>
                  <a:xfrm>
                    <a:off x="889000" y="3187700"/>
                    <a:ext cx="965200" cy="241300"/>
                    <a:chOff x="889000" y="3187700"/>
                    <a:chExt cx="965200" cy="241300"/>
                  </a:xfrm>
                  <a:grpFill/>
                </p:grpSpPr>
                <p:sp>
                  <p:nvSpPr>
                    <p:cNvPr id="623" name="矩形 622">
                      <a:extLst>
                        <a:ext uri="{FF2B5EF4-FFF2-40B4-BE49-F238E27FC236}">
                          <a16:creationId xmlns:a16="http://schemas.microsoft.com/office/drawing/2014/main" id="{82FCD3CB-5F16-4535-8ED0-74EAE6363992}"/>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24" name="矩形 623">
                      <a:extLst>
                        <a:ext uri="{FF2B5EF4-FFF2-40B4-BE49-F238E27FC236}">
                          <a16:creationId xmlns:a16="http://schemas.microsoft.com/office/drawing/2014/main" id="{5962C0AF-0713-4D7E-A921-711B92B9CAD9}"/>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27" name="矩形 626">
                      <a:extLst>
                        <a:ext uri="{FF2B5EF4-FFF2-40B4-BE49-F238E27FC236}">
                          <a16:creationId xmlns:a16="http://schemas.microsoft.com/office/drawing/2014/main" id="{776CD7C5-1C32-4C3A-A6B8-65E1BC0D09A9}"/>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29" name="矩形 628">
                      <a:extLst>
                        <a:ext uri="{FF2B5EF4-FFF2-40B4-BE49-F238E27FC236}">
                          <a16:creationId xmlns:a16="http://schemas.microsoft.com/office/drawing/2014/main" id="{6D9B15D5-9792-48CB-8E68-703DE38A0C68}"/>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618" name="群組 617">
                    <a:extLst>
                      <a:ext uri="{FF2B5EF4-FFF2-40B4-BE49-F238E27FC236}">
                        <a16:creationId xmlns:a16="http://schemas.microsoft.com/office/drawing/2014/main" id="{A97D5F2C-B3BD-4849-8F7C-ECA4A50884AD}"/>
                      </a:ext>
                    </a:extLst>
                  </p:cNvPr>
                  <p:cNvGrpSpPr/>
                  <p:nvPr/>
                </p:nvGrpSpPr>
                <p:grpSpPr>
                  <a:xfrm>
                    <a:off x="1854200" y="3187700"/>
                    <a:ext cx="965200" cy="241300"/>
                    <a:chOff x="889000" y="3187700"/>
                    <a:chExt cx="965200" cy="241300"/>
                  </a:xfrm>
                  <a:grpFill/>
                </p:grpSpPr>
                <p:sp>
                  <p:nvSpPr>
                    <p:cNvPr id="619" name="矩形 618">
                      <a:extLst>
                        <a:ext uri="{FF2B5EF4-FFF2-40B4-BE49-F238E27FC236}">
                          <a16:creationId xmlns:a16="http://schemas.microsoft.com/office/drawing/2014/main" id="{63F32A60-AE76-45F9-AA37-0B8EC595B235}"/>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20" name="矩形 619">
                      <a:extLst>
                        <a:ext uri="{FF2B5EF4-FFF2-40B4-BE49-F238E27FC236}">
                          <a16:creationId xmlns:a16="http://schemas.microsoft.com/office/drawing/2014/main" id="{255E5963-DB3B-4412-B1A6-D5D29FF6B6C7}"/>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21" name="矩形 620">
                      <a:extLst>
                        <a:ext uri="{FF2B5EF4-FFF2-40B4-BE49-F238E27FC236}">
                          <a16:creationId xmlns:a16="http://schemas.microsoft.com/office/drawing/2014/main" id="{EB58C3E9-DB3B-44BD-92A4-5FB3E40B5F7F}"/>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22" name="矩形 621">
                      <a:extLst>
                        <a:ext uri="{FF2B5EF4-FFF2-40B4-BE49-F238E27FC236}">
                          <a16:creationId xmlns:a16="http://schemas.microsoft.com/office/drawing/2014/main" id="{20EB9040-DE38-4CC5-B9BA-3A1AB1F3A60F}"/>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582" name="群組 581">
                  <a:extLst>
                    <a:ext uri="{FF2B5EF4-FFF2-40B4-BE49-F238E27FC236}">
                      <a16:creationId xmlns:a16="http://schemas.microsoft.com/office/drawing/2014/main" id="{993C1DD3-02EF-4E4E-B887-2598418F23FB}"/>
                    </a:ext>
                  </a:extLst>
                </p:cNvPr>
                <p:cNvGrpSpPr/>
                <p:nvPr/>
              </p:nvGrpSpPr>
              <p:grpSpPr>
                <a:xfrm>
                  <a:off x="889000" y="2501899"/>
                  <a:ext cx="1930400" cy="711200"/>
                  <a:chOff x="889000" y="2501899"/>
                  <a:chExt cx="1930400" cy="711200"/>
                </a:xfrm>
                <a:grpFill/>
              </p:grpSpPr>
              <p:grpSp>
                <p:nvGrpSpPr>
                  <p:cNvPr id="583" name="群組 582">
                    <a:extLst>
                      <a:ext uri="{FF2B5EF4-FFF2-40B4-BE49-F238E27FC236}">
                        <a16:creationId xmlns:a16="http://schemas.microsoft.com/office/drawing/2014/main" id="{D5424AFF-9882-42C2-A69B-C98B4088AF90}"/>
                      </a:ext>
                    </a:extLst>
                  </p:cNvPr>
                  <p:cNvGrpSpPr/>
                  <p:nvPr/>
                </p:nvGrpSpPr>
                <p:grpSpPr>
                  <a:xfrm>
                    <a:off x="889000" y="2971799"/>
                    <a:ext cx="1930400" cy="241300"/>
                    <a:chOff x="889000" y="3187700"/>
                    <a:chExt cx="1930400" cy="241300"/>
                  </a:xfrm>
                  <a:grpFill/>
                </p:grpSpPr>
                <p:grpSp>
                  <p:nvGrpSpPr>
                    <p:cNvPr id="607" name="群組 606">
                      <a:extLst>
                        <a:ext uri="{FF2B5EF4-FFF2-40B4-BE49-F238E27FC236}">
                          <a16:creationId xmlns:a16="http://schemas.microsoft.com/office/drawing/2014/main" id="{5EE1C8B9-146B-4612-8948-392B55C7C1FE}"/>
                        </a:ext>
                      </a:extLst>
                    </p:cNvPr>
                    <p:cNvGrpSpPr/>
                    <p:nvPr/>
                  </p:nvGrpSpPr>
                  <p:grpSpPr>
                    <a:xfrm>
                      <a:off x="889000" y="3187700"/>
                      <a:ext cx="965200" cy="241300"/>
                      <a:chOff x="889000" y="3187700"/>
                      <a:chExt cx="965200" cy="241300"/>
                    </a:xfrm>
                    <a:grpFill/>
                  </p:grpSpPr>
                  <p:sp>
                    <p:nvSpPr>
                      <p:cNvPr id="613" name="矩形 612">
                        <a:extLst>
                          <a:ext uri="{FF2B5EF4-FFF2-40B4-BE49-F238E27FC236}">
                            <a16:creationId xmlns:a16="http://schemas.microsoft.com/office/drawing/2014/main" id="{C97DE4C7-8538-48E1-9615-AA0F511B6F98}"/>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14" name="矩形 613">
                        <a:extLst>
                          <a:ext uri="{FF2B5EF4-FFF2-40B4-BE49-F238E27FC236}">
                            <a16:creationId xmlns:a16="http://schemas.microsoft.com/office/drawing/2014/main" id="{80C8ED8D-E24A-4075-887E-EDE7578C9F96}"/>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15" name="矩形 614">
                        <a:extLst>
                          <a:ext uri="{FF2B5EF4-FFF2-40B4-BE49-F238E27FC236}">
                            <a16:creationId xmlns:a16="http://schemas.microsoft.com/office/drawing/2014/main" id="{6F2831E5-F63E-4E94-BE46-5073894818C8}"/>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16" name="矩形 615">
                        <a:extLst>
                          <a:ext uri="{FF2B5EF4-FFF2-40B4-BE49-F238E27FC236}">
                            <a16:creationId xmlns:a16="http://schemas.microsoft.com/office/drawing/2014/main" id="{7598D22D-D588-430F-8C7A-C473BD7CE241}"/>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608" name="群組 607">
                      <a:extLst>
                        <a:ext uri="{FF2B5EF4-FFF2-40B4-BE49-F238E27FC236}">
                          <a16:creationId xmlns:a16="http://schemas.microsoft.com/office/drawing/2014/main" id="{9E924842-FC07-44CA-B510-C468668F7C55}"/>
                        </a:ext>
                      </a:extLst>
                    </p:cNvPr>
                    <p:cNvGrpSpPr/>
                    <p:nvPr/>
                  </p:nvGrpSpPr>
                  <p:grpSpPr>
                    <a:xfrm>
                      <a:off x="1854200" y="3187700"/>
                      <a:ext cx="965200" cy="241300"/>
                      <a:chOff x="889000" y="3187700"/>
                      <a:chExt cx="965200" cy="241300"/>
                    </a:xfrm>
                    <a:grpFill/>
                  </p:grpSpPr>
                  <p:sp>
                    <p:nvSpPr>
                      <p:cNvPr id="609" name="矩形 608">
                        <a:extLst>
                          <a:ext uri="{FF2B5EF4-FFF2-40B4-BE49-F238E27FC236}">
                            <a16:creationId xmlns:a16="http://schemas.microsoft.com/office/drawing/2014/main" id="{8CAB3BD0-DFDB-40CA-BBCD-DB638BA19F2D}"/>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10" name="矩形 609">
                        <a:extLst>
                          <a:ext uri="{FF2B5EF4-FFF2-40B4-BE49-F238E27FC236}">
                            <a16:creationId xmlns:a16="http://schemas.microsoft.com/office/drawing/2014/main" id="{54EAC95D-682B-4164-BD03-A2257720DF6A}"/>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11" name="矩形 610">
                        <a:extLst>
                          <a:ext uri="{FF2B5EF4-FFF2-40B4-BE49-F238E27FC236}">
                            <a16:creationId xmlns:a16="http://schemas.microsoft.com/office/drawing/2014/main" id="{A991125E-26AD-488D-8F1E-DDE3793A1B45}"/>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12" name="矩形 611">
                        <a:extLst>
                          <a:ext uri="{FF2B5EF4-FFF2-40B4-BE49-F238E27FC236}">
                            <a16:creationId xmlns:a16="http://schemas.microsoft.com/office/drawing/2014/main" id="{6DC78986-1AB3-492E-AA26-0DD9EF5273CF}"/>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584" name="群組 583">
                    <a:extLst>
                      <a:ext uri="{FF2B5EF4-FFF2-40B4-BE49-F238E27FC236}">
                        <a16:creationId xmlns:a16="http://schemas.microsoft.com/office/drawing/2014/main" id="{97CD35E6-03E1-4138-89CF-BDBDB3C8057C}"/>
                      </a:ext>
                    </a:extLst>
                  </p:cNvPr>
                  <p:cNvGrpSpPr/>
                  <p:nvPr/>
                </p:nvGrpSpPr>
                <p:grpSpPr>
                  <a:xfrm>
                    <a:off x="889000" y="2501899"/>
                    <a:ext cx="1930400" cy="482600"/>
                    <a:chOff x="889000" y="2501899"/>
                    <a:chExt cx="1930400" cy="482600"/>
                  </a:xfrm>
                  <a:grpFill/>
                </p:grpSpPr>
                <p:grpSp>
                  <p:nvGrpSpPr>
                    <p:cNvPr id="585" name="群組 584">
                      <a:extLst>
                        <a:ext uri="{FF2B5EF4-FFF2-40B4-BE49-F238E27FC236}">
                          <a16:creationId xmlns:a16="http://schemas.microsoft.com/office/drawing/2014/main" id="{4E9AE09C-8073-49AC-8A75-63456CCB1BF9}"/>
                        </a:ext>
                      </a:extLst>
                    </p:cNvPr>
                    <p:cNvGrpSpPr/>
                    <p:nvPr/>
                  </p:nvGrpSpPr>
                  <p:grpSpPr>
                    <a:xfrm>
                      <a:off x="889000" y="2743199"/>
                      <a:ext cx="1930400" cy="241300"/>
                      <a:chOff x="889000" y="3187700"/>
                      <a:chExt cx="1930400" cy="241300"/>
                    </a:xfrm>
                    <a:grpFill/>
                  </p:grpSpPr>
                  <p:grpSp>
                    <p:nvGrpSpPr>
                      <p:cNvPr id="597" name="群組 596">
                        <a:extLst>
                          <a:ext uri="{FF2B5EF4-FFF2-40B4-BE49-F238E27FC236}">
                            <a16:creationId xmlns:a16="http://schemas.microsoft.com/office/drawing/2014/main" id="{F3EF96A9-8360-4AFE-B604-83178A528192}"/>
                          </a:ext>
                        </a:extLst>
                      </p:cNvPr>
                      <p:cNvGrpSpPr/>
                      <p:nvPr/>
                    </p:nvGrpSpPr>
                    <p:grpSpPr>
                      <a:xfrm>
                        <a:off x="889000" y="3187700"/>
                        <a:ext cx="965200" cy="241300"/>
                        <a:chOff x="889000" y="3187700"/>
                        <a:chExt cx="965200" cy="241300"/>
                      </a:xfrm>
                      <a:grpFill/>
                    </p:grpSpPr>
                    <p:sp>
                      <p:nvSpPr>
                        <p:cNvPr id="603" name="矩形 602">
                          <a:extLst>
                            <a:ext uri="{FF2B5EF4-FFF2-40B4-BE49-F238E27FC236}">
                              <a16:creationId xmlns:a16="http://schemas.microsoft.com/office/drawing/2014/main" id="{A51AD35A-F261-4E60-B2FC-BFA9FE79EB88}"/>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04" name="矩形 603">
                          <a:extLst>
                            <a:ext uri="{FF2B5EF4-FFF2-40B4-BE49-F238E27FC236}">
                              <a16:creationId xmlns:a16="http://schemas.microsoft.com/office/drawing/2014/main" id="{2A977E60-BFB3-4EF9-B760-90CF10CF9EEC}"/>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05" name="矩形 604">
                          <a:extLst>
                            <a:ext uri="{FF2B5EF4-FFF2-40B4-BE49-F238E27FC236}">
                              <a16:creationId xmlns:a16="http://schemas.microsoft.com/office/drawing/2014/main" id="{5BEC4B65-3E33-4A3F-8E75-3814C742BAF3}"/>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06" name="矩形 605">
                          <a:extLst>
                            <a:ext uri="{FF2B5EF4-FFF2-40B4-BE49-F238E27FC236}">
                              <a16:creationId xmlns:a16="http://schemas.microsoft.com/office/drawing/2014/main" id="{90008BF0-7C92-47D9-8F14-1FC32F948174}"/>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598" name="群組 597">
                        <a:extLst>
                          <a:ext uri="{FF2B5EF4-FFF2-40B4-BE49-F238E27FC236}">
                            <a16:creationId xmlns:a16="http://schemas.microsoft.com/office/drawing/2014/main" id="{D5133943-C09F-4CEF-AA8A-AAD68AEE23C9}"/>
                          </a:ext>
                        </a:extLst>
                      </p:cNvPr>
                      <p:cNvGrpSpPr/>
                      <p:nvPr/>
                    </p:nvGrpSpPr>
                    <p:grpSpPr>
                      <a:xfrm>
                        <a:off x="1854200" y="3187700"/>
                        <a:ext cx="965200" cy="241300"/>
                        <a:chOff x="889000" y="3187700"/>
                        <a:chExt cx="965200" cy="241300"/>
                      </a:xfrm>
                      <a:grpFill/>
                    </p:grpSpPr>
                    <p:sp>
                      <p:nvSpPr>
                        <p:cNvPr id="599" name="矩形 598">
                          <a:extLst>
                            <a:ext uri="{FF2B5EF4-FFF2-40B4-BE49-F238E27FC236}">
                              <a16:creationId xmlns:a16="http://schemas.microsoft.com/office/drawing/2014/main" id="{A89B3FCD-C04B-4B14-8840-FB6C0156D040}"/>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00" name="矩形 599">
                          <a:extLst>
                            <a:ext uri="{FF2B5EF4-FFF2-40B4-BE49-F238E27FC236}">
                              <a16:creationId xmlns:a16="http://schemas.microsoft.com/office/drawing/2014/main" id="{2B0E23E1-33C0-410E-AD37-0FDD37E1C049}"/>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01" name="矩形 600">
                          <a:extLst>
                            <a:ext uri="{FF2B5EF4-FFF2-40B4-BE49-F238E27FC236}">
                              <a16:creationId xmlns:a16="http://schemas.microsoft.com/office/drawing/2014/main" id="{02E461FE-EAC8-4518-A060-51678A719411}"/>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02" name="矩形 601">
                          <a:extLst>
                            <a:ext uri="{FF2B5EF4-FFF2-40B4-BE49-F238E27FC236}">
                              <a16:creationId xmlns:a16="http://schemas.microsoft.com/office/drawing/2014/main" id="{8E8EF10B-C560-431E-95F2-6BFE9A562D1F}"/>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586" name="群組 585">
                      <a:extLst>
                        <a:ext uri="{FF2B5EF4-FFF2-40B4-BE49-F238E27FC236}">
                          <a16:creationId xmlns:a16="http://schemas.microsoft.com/office/drawing/2014/main" id="{6BB9B045-34C0-47F5-A052-076079FBB3DF}"/>
                        </a:ext>
                      </a:extLst>
                    </p:cNvPr>
                    <p:cNvGrpSpPr/>
                    <p:nvPr/>
                  </p:nvGrpSpPr>
                  <p:grpSpPr>
                    <a:xfrm>
                      <a:off x="889000" y="2501899"/>
                      <a:ext cx="1930400" cy="241300"/>
                      <a:chOff x="889000" y="3187700"/>
                      <a:chExt cx="1930400" cy="241300"/>
                    </a:xfrm>
                    <a:grpFill/>
                  </p:grpSpPr>
                  <p:grpSp>
                    <p:nvGrpSpPr>
                      <p:cNvPr id="587" name="群組 586">
                        <a:extLst>
                          <a:ext uri="{FF2B5EF4-FFF2-40B4-BE49-F238E27FC236}">
                            <a16:creationId xmlns:a16="http://schemas.microsoft.com/office/drawing/2014/main" id="{3D3DC9A3-016E-4D72-8032-54B4CDFB31E6}"/>
                          </a:ext>
                        </a:extLst>
                      </p:cNvPr>
                      <p:cNvGrpSpPr/>
                      <p:nvPr/>
                    </p:nvGrpSpPr>
                    <p:grpSpPr>
                      <a:xfrm>
                        <a:off x="889000" y="3187700"/>
                        <a:ext cx="965200" cy="241300"/>
                        <a:chOff x="889000" y="3187700"/>
                        <a:chExt cx="965200" cy="241300"/>
                      </a:xfrm>
                      <a:grpFill/>
                    </p:grpSpPr>
                    <p:sp>
                      <p:nvSpPr>
                        <p:cNvPr id="593" name="矩形 592">
                          <a:extLst>
                            <a:ext uri="{FF2B5EF4-FFF2-40B4-BE49-F238E27FC236}">
                              <a16:creationId xmlns:a16="http://schemas.microsoft.com/office/drawing/2014/main" id="{8CE1E06E-D860-41BC-9E33-199E4D5DC27B}"/>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94" name="矩形 593">
                          <a:extLst>
                            <a:ext uri="{FF2B5EF4-FFF2-40B4-BE49-F238E27FC236}">
                              <a16:creationId xmlns:a16="http://schemas.microsoft.com/office/drawing/2014/main" id="{99DABA68-3527-47E9-AC6F-F303B4E47E61}"/>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95" name="矩形 594">
                          <a:extLst>
                            <a:ext uri="{FF2B5EF4-FFF2-40B4-BE49-F238E27FC236}">
                              <a16:creationId xmlns:a16="http://schemas.microsoft.com/office/drawing/2014/main" id="{B3E38B73-1468-44F1-A80B-9CD0C917E77E}"/>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96" name="矩形 595">
                          <a:extLst>
                            <a:ext uri="{FF2B5EF4-FFF2-40B4-BE49-F238E27FC236}">
                              <a16:creationId xmlns:a16="http://schemas.microsoft.com/office/drawing/2014/main" id="{FD006AEF-130D-4330-B0F2-360A8DB3B1FF}"/>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588" name="群組 587">
                        <a:extLst>
                          <a:ext uri="{FF2B5EF4-FFF2-40B4-BE49-F238E27FC236}">
                            <a16:creationId xmlns:a16="http://schemas.microsoft.com/office/drawing/2014/main" id="{955D2293-E011-4E1F-9878-C47348623921}"/>
                          </a:ext>
                        </a:extLst>
                      </p:cNvPr>
                      <p:cNvGrpSpPr/>
                      <p:nvPr/>
                    </p:nvGrpSpPr>
                    <p:grpSpPr>
                      <a:xfrm>
                        <a:off x="1854200" y="3187700"/>
                        <a:ext cx="965200" cy="241300"/>
                        <a:chOff x="889000" y="3187700"/>
                        <a:chExt cx="965200" cy="241300"/>
                      </a:xfrm>
                      <a:grpFill/>
                    </p:grpSpPr>
                    <p:sp>
                      <p:nvSpPr>
                        <p:cNvPr id="589" name="矩形 588">
                          <a:extLst>
                            <a:ext uri="{FF2B5EF4-FFF2-40B4-BE49-F238E27FC236}">
                              <a16:creationId xmlns:a16="http://schemas.microsoft.com/office/drawing/2014/main" id="{ABE406F1-67E8-462D-A1B4-FC88A31C783C}"/>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90" name="矩形 589">
                          <a:extLst>
                            <a:ext uri="{FF2B5EF4-FFF2-40B4-BE49-F238E27FC236}">
                              <a16:creationId xmlns:a16="http://schemas.microsoft.com/office/drawing/2014/main" id="{7157E470-EF33-4B82-9D1F-1C51F65EC7E5}"/>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91" name="矩形 590">
                          <a:extLst>
                            <a:ext uri="{FF2B5EF4-FFF2-40B4-BE49-F238E27FC236}">
                              <a16:creationId xmlns:a16="http://schemas.microsoft.com/office/drawing/2014/main" id="{0EADF90B-ECCA-49BF-AFE6-102A88236D20}"/>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92" name="矩形 591">
                          <a:extLst>
                            <a:ext uri="{FF2B5EF4-FFF2-40B4-BE49-F238E27FC236}">
                              <a16:creationId xmlns:a16="http://schemas.microsoft.com/office/drawing/2014/main" id="{CEB10D07-7048-4D07-A14B-1EC418170F5F}"/>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grpSp>
          </p:grpSp>
          <p:grpSp>
            <p:nvGrpSpPr>
              <p:cNvPr id="534" name="群組 533">
                <a:extLst>
                  <a:ext uri="{FF2B5EF4-FFF2-40B4-BE49-F238E27FC236}">
                    <a16:creationId xmlns:a16="http://schemas.microsoft.com/office/drawing/2014/main" id="{04CBA2B7-3649-4111-94FE-D7E0819DCEB3}"/>
                  </a:ext>
                </a:extLst>
              </p:cNvPr>
              <p:cNvGrpSpPr/>
              <p:nvPr/>
            </p:nvGrpSpPr>
            <p:grpSpPr>
              <a:xfrm>
                <a:off x="889000" y="1574798"/>
                <a:ext cx="1930400" cy="927101"/>
                <a:chOff x="889000" y="2501899"/>
                <a:chExt cx="1930400" cy="927101"/>
              </a:xfrm>
              <a:grpFill/>
            </p:grpSpPr>
            <p:grpSp>
              <p:nvGrpSpPr>
                <p:cNvPr id="535" name="群組 534">
                  <a:extLst>
                    <a:ext uri="{FF2B5EF4-FFF2-40B4-BE49-F238E27FC236}">
                      <a16:creationId xmlns:a16="http://schemas.microsoft.com/office/drawing/2014/main" id="{C45C070D-F889-45C0-8FA0-8326113CDF50}"/>
                    </a:ext>
                  </a:extLst>
                </p:cNvPr>
                <p:cNvGrpSpPr/>
                <p:nvPr/>
              </p:nvGrpSpPr>
              <p:grpSpPr>
                <a:xfrm>
                  <a:off x="889000" y="3187700"/>
                  <a:ext cx="1930400" cy="241300"/>
                  <a:chOff x="889000" y="3187700"/>
                  <a:chExt cx="1930400" cy="241300"/>
                </a:xfrm>
                <a:grpFill/>
              </p:grpSpPr>
              <p:grpSp>
                <p:nvGrpSpPr>
                  <p:cNvPr id="571" name="群組 570">
                    <a:extLst>
                      <a:ext uri="{FF2B5EF4-FFF2-40B4-BE49-F238E27FC236}">
                        <a16:creationId xmlns:a16="http://schemas.microsoft.com/office/drawing/2014/main" id="{AC8D59BB-26B0-4E29-BB53-6C5432068507}"/>
                      </a:ext>
                    </a:extLst>
                  </p:cNvPr>
                  <p:cNvGrpSpPr/>
                  <p:nvPr/>
                </p:nvGrpSpPr>
                <p:grpSpPr>
                  <a:xfrm>
                    <a:off x="889000" y="3187700"/>
                    <a:ext cx="965200" cy="241300"/>
                    <a:chOff x="889000" y="3187700"/>
                    <a:chExt cx="965200" cy="241300"/>
                  </a:xfrm>
                  <a:grpFill/>
                </p:grpSpPr>
                <p:sp>
                  <p:nvSpPr>
                    <p:cNvPr id="577" name="矩形 576">
                      <a:extLst>
                        <a:ext uri="{FF2B5EF4-FFF2-40B4-BE49-F238E27FC236}">
                          <a16:creationId xmlns:a16="http://schemas.microsoft.com/office/drawing/2014/main" id="{C8E38E5A-5905-4499-9972-37D582687395}"/>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78" name="矩形 577">
                      <a:extLst>
                        <a:ext uri="{FF2B5EF4-FFF2-40B4-BE49-F238E27FC236}">
                          <a16:creationId xmlns:a16="http://schemas.microsoft.com/office/drawing/2014/main" id="{B5939EA6-83E6-4361-B958-24B2998162B0}"/>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79" name="矩形 578">
                      <a:extLst>
                        <a:ext uri="{FF2B5EF4-FFF2-40B4-BE49-F238E27FC236}">
                          <a16:creationId xmlns:a16="http://schemas.microsoft.com/office/drawing/2014/main" id="{851A95C7-8206-401C-8CB5-C59FF46354E8}"/>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80" name="矩形 579">
                      <a:extLst>
                        <a:ext uri="{FF2B5EF4-FFF2-40B4-BE49-F238E27FC236}">
                          <a16:creationId xmlns:a16="http://schemas.microsoft.com/office/drawing/2014/main" id="{FC160ABB-2659-45C2-8A0E-344D1CD5EEA3}"/>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572" name="群組 571">
                    <a:extLst>
                      <a:ext uri="{FF2B5EF4-FFF2-40B4-BE49-F238E27FC236}">
                        <a16:creationId xmlns:a16="http://schemas.microsoft.com/office/drawing/2014/main" id="{55A848F5-BF3C-4D74-B26F-D8A57EF7B13C}"/>
                      </a:ext>
                    </a:extLst>
                  </p:cNvPr>
                  <p:cNvGrpSpPr/>
                  <p:nvPr/>
                </p:nvGrpSpPr>
                <p:grpSpPr>
                  <a:xfrm>
                    <a:off x="1854200" y="3187700"/>
                    <a:ext cx="965200" cy="241300"/>
                    <a:chOff x="889000" y="3187700"/>
                    <a:chExt cx="965200" cy="241300"/>
                  </a:xfrm>
                  <a:grpFill/>
                </p:grpSpPr>
                <p:sp>
                  <p:nvSpPr>
                    <p:cNvPr id="573" name="矩形 572">
                      <a:extLst>
                        <a:ext uri="{FF2B5EF4-FFF2-40B4-BE49-F238E27FC236}">
                          <a16:creationId xmlns:a16="http://schemas.microsoft.com/office/drawing/2014/main" id="{3648EACE-1297-412C-958E-6692DA64A84A}"/>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74" name="矩形 573">
                      <a:extLst>
                        <a:ext uri="{FF2B5EF4-FFF2-40B4-BE49-F238E27FC236}">
                          <a16:creationId xmlns:a16="http://schemas.microsoft.com/office/drawing/2014/main" id="{7A91568B-2D49-41E6-B92B-9737FEC361FF}"/>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75" name="矩形 574">
                      <a:extLst>
                        <a:ext uri="{FF2B5EF4-FFF2-40B4-BE49-F238E27FC236}">
                          <a16:creationId xmlns:a16="http://schemas.microsoft.com/office/drawing/2014/main" id="{2F753D5B-E3CE-4A10-AE3B-1790B9A667DA}"/>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76" name="矩形 575">
                      <a:extLst>
                        <a:ext uri="{FF2B5EF4-FFF2-40B4-BE49-F238E27FC236}">
                          <a16:creationId xmlns:a16="http://schemas.microsoft.com/office/drawing/2014/main" id="{E67871D4-774A-42B3-B42A-E2CAB288A05F}"/>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536" name="群組 535">
                  <a:extLst>
                    <a:ext uri="{FF2B5EF4-FFF2-40B4-BE49-F238E27FC236}">
                      <a16:creationId xmlns:a16="http://schemas.microsoft.com/office/drawing/2014/main" id="{7C2F455F-019F-4912-AF7F-9BD9FC9B2022}"/>
                    </a:ext>
                  </a:extLst>
                </p:cNvPr>
                <p:cNvGrpSpPr/>
                <p:nvPr/>
              </p:nvGrpSpPr>
              <p:grpSpPr>
                <a:xfrm>
                  <a:off x="889000" y="2501899"/>
                  <a:ext cx="1930400" cy="711200"/>
                  <a:chOff x="889000" y="2501899"/>
                  <a:chExt cx="1930400" cy="711200"/>
                </a:xfrm>
                <a:grpFill/>
              </p:grpSpPr>
              <p:grpSp>
                <p:nvGrpSpPr>
                  <p:cNvPr id="537" name="群組 536">
                    <a:extLst>
                      <a:ext uri="{FF2B5EF4-FFF2-40B4-BE49-F238E27FC236}">
                        <a16:creationId xmlns:a16="http://schemas.microsoft.com/office/drawing/2014/main" id="{D2C94D29-5FC6-4384-B223-032C2C915B21}"/>
                      </a:ext>
                    </a:extLst>
                  </p:cNvPr>
                  <p:cNvGrpSpPr/>
                  <p:nvPr/>
                </p:nvGrpSpPr>
                <p:grpSpPr>
                  <a:xfrm>
                    <a:off x="889000" y="2971799"/>
                    <a:ext cx="1930400" cy="241300"/>
                    <a:chOff x="889000" y="3187700"/>
                    <a:chExt cx="1930400" cy="241300"/>
                  </a:xfrm>
                  <a:grpFill/>
                </p:grpSpPr>
                <p:grpSp>
                  <p:nvGrpSpPr>
                    <p:cNvPr id="561" name="群組 560">
                      <a:extLst>
                        <a:ext uri="{FF2B5EF4-FFF2-40B4-BE49-F238E27FC236}">
                          <a16:creationId xmlns:a16="http://schemas.microsoft.com/office/drawing/2014/main" id="{48D54DDE-377D-4B3E-B023-B2D8DA90049C}"/>
                        </a:ext>
                      </a:extLst>
                    </p:cNvPr>
                    <p:cNvGrpSpPr/>
                    <p:nvPr/>
                  </p:nvGrpSpPr>
                  <p:grpSpPr>
                    <a:xfrm>
                      <a:off x="889000" y="3187700"/>
                      <a:ext cx="965200" cy="241300"/>
                      <a:chOff x="889000" y="3187700"/>
                      <a:chExt cx="965200" cy="241300"/>
                    </a:xfrm>
                    <a:grpFill/>
                  </p:grpSpPr>
                  <p:sp>
                    <p:nvSpPr>
                      <p:cNvPr id="567" name="矩形 566">
                        <a:extLst>
                          <a:ext uri="{FF2B5EF4-FFF2-40B4-BE49-F238E27FC236}">
                            <a16:creationId xmlns:a16="http://schemas.microsoft.com/office/drawing/2014/main" id="{57A7DB78-4250-41D5-B429-E173736BA05A}"/>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68" name="矩形 567">
                        <a:extLst>
                          <a:ext uri="{FF2B5EF4-FFF2-40B4-BE49-F238E27FC236}">
                            <a16:creationId xmlns:a16="http://schemas.microsoft.com/office/drawing/2014/main" id="{763F0C13-2E6C-4769-AC0A-42798AEB320F}"/>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69" name="矩形 568">
                        <a:extLst>
                          <a:ext uri="{FF2B5EF4-FFF2-40B4-BE49-F238E27FC236}">
                            <a16:creationId xmlns:a16="http://schemas.microsoft.com/office/drawing/2014/main" id="{D3796686-EE16-4E16-AC1D-89E41028BA8A}"/>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70" name="矩形 569">
                        <a:extLst>
                          <a:ext uri="{FF2B5EF4-FFF2-40B4-BE49-F238E27FC236}">
                            <a16:creationId xmlns:a16="http://schemas.microsoft.com/office/drawing/2014/main" id="{5FAB16B0-19C1-4A75-B9E3-994834E7C0E3}"/>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562" name="群組 561">
                      <a:extLst>
                        <a:ext uri="{FF2B5EF4-FFF2-40B4-BE49-F238E27FC236}">
                          <a16:creationId xmlns:a16="http://schemas.microsoft.com/office/drawing/2014/main" id="{9C7D2645-4A25-4C54-B63F-B125F064A785}"/>
                        </a:ext>
                      </a:extLst>
                    </p:cNvPr>
                    <p:cNvGrpSpPr/>
                    <p:nvPr/>
                  </p:nvGrpSpPr>
                  <p:grpSpPr>
                    <a:xfrm>
                      <a:off x="1854200" y="3187700"/>
                      <a:ext cx="965200" cy="241300"/>
                      <a:chOff x="889000" y="3187700"/>
                      <a:chExt cx="965200" cy="241300"/>
                    </a:xfrm>
                    <a:grpFill/>
                  </p:grpSpPr>
                  <p:sp>
                    <p:nvSpPr>
                      <p:cNvPr id="563" name="矩形 562">
                        <a:extLst>
                          <a:ext uri="{FF2B5EF4-FFF2-40B4-BE49-F238E27FC236}">
                            <a16:creationId xmlns:a16="http://schemas.microsoft.com/office/drawing/2014/main" id="{7C7B4E7C-FE32-4D17-92F8-7DECDF766D6F}"/>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64" name="矩形 563">
                        <a:extLst>
                          <a:ext uri="{FF2B5EF4-FFF2-40B4-BE49-F238E27FC236}">
                            <a16:creationId xmlns:a16="http://schemas.microsoft.com/office/drawing/2014/main" id="{E4015609-045A-49E9-823F-6248DE550343}"/>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65" name="矩形 564">
                        <a:extLst>
                          <a:ext uri="{FF2B5EF4-FFF2-40B4-BE49-F238E27FC236}">
                            <a16:creationId xmlns:a16="http://schemas.microsoft.com/office/drawing/2014/main" id="{AB648C20-E8B3-4C61-B6BD-668B832BC9B9}"/>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66" name="矩形 565">
                        <a:extLst>
                          <a:ext uri="{FF2B5EF4-FFF2-40B4-BE49-F238E27FC236}">
                            <a16:creationId xmlns:a16="http://schemas.microsoft.com/office/drawing/2014/main" id="{B99AF053-AFC1-4F8A-A5F0-896ECAAF6601}"/>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538" name="群組 537">
                    <a:extLst>
                      <a:ext uri="{FF2B5EF4-FFF2-40B4-BE49-F238E27FC236}">
                        <a16:creationId xmlns:a16="http://schemas.microsoft.com/office/drawing/2014/main" id="{41EF7A04-3407-4F0A-8003-8FF7DB218B60}"/>
                      </a:ext>
                    </a:extLst>
                  </p:cNvPr>
                  <p:cNvGrpSpPr/>
                  <p:nvPr/>
                </p:nvGrpSpPr>
                <p:grpSpPr>
                  <a:xfrm>
                    <a:off x="889000" y="2501899"/>
                    <a:ext cx="1930400" cy="482600"/>
                    <a:chOff x="889000" y="2501899"/>
                    <a:chExt cx="1930400" cy="482600"/>
                  </a:xfrm>
                  <a:grpFill/>
                </p:grpSpPr>
                <p:grpSp>
                  <p:nvGrpSpPr>
                    <p:cNvPr id="539" name="群組 538">
                      <a:extLst>
                        <a:ext uri="{FF2B5EF4-FFF2-40B4-BE49-F238E27FC236}">
                          <a16:creationId xmlns:a16="http://schemas.microsoft.com/office/drawing/2014/main" id="{2196434E-8E33-46A3-9765-B49C1F7C9F64}"/>
                        </a:ext>
                      </a:extLst>
                    </p:cNvPr>
                    <p:cNvGrpSpPr/>
                    <p:nvPr/>
                  </p:nvGrpSpPr>
                  <p:grpSpPr>
                    <a:xfrm>
                      <a:off x="889000" y="2743199"/>
                      <a:ext cx="1930400" cy="241300"/>
                      <a:chOff x="889000" y="3187700"/>
                      <a:chExt cx="1930400" cy="241300"/>
                    </a:xfrm>
                    <a:grpFill/>
                  </p:grpSpPr>
                  <p:grpSp>
                    <p:nvGrpSpPr>
                      <p:cNvPr id="551" name="群組 550">
                        <a:extLst>
                          <a:ext uri="{FF2B5EF4-FFF2-40B4-BE49-F238E27FC236}">
                            <a16:creationId xmlns:a16="http://schemas.microsoft.com/office/drawing/2014/main" id="{D160CEBF-F0CD-4962-B3AC-5742D50FE77F}"/>
                          </a:ext>
                        </a:extLst>
                      </p:cNvPr>
                      <p:cNvGrpSpPr/>
                      <p:nvPr/>
                    </p:nvGrpSpPr>
                    <p:grpSpPr>
                      <a:xfrm>
                        <a:off x="889000" y="3187700"/>
                        <a:ext cx="965200" cy="241300"/>
                        <a:chOff x="889000" y="3187700"/>
                        <a:chExt cx="965200" cy="241300"/>
                      </a:xfrm>
                      <a:grpFill/>
                    </p:grpSpPr>
                    <p:sp>
                      <p:nvSpPr>
                        <p:cNvPr id="557" name="矩形 556">
                          <a:extLst>
                            <a:ext uri="{FF2B5EF4-FFF2-40B4-BE49-F238E27FC236}">
                              <a16:creationId xmlns:a16="http://schemas.microsoft.com/office/drawing/2014/main" id="{81CCB8F4-3A1B-4114-8BAE-FE2D8A9D147A}"/>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58" name="矩形 557">
                          <a:extLst>
                            <a:ext uri="{FF2B5EF4-FFF2-40B4-BE49-F238E27FC236}">
                              <a16:creationId xmlns:a16="http://schemas.microsoft.com/office/drawing/2014/main" id="{095C389A-00E2-4D85-8F73-DF40BBF2D3B8}"/>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59" name="矩形 558">
                          <a:extLst>
                            <a:ext uri="{FF2B5EF4-FFF2-40B4-BE49-F238E27FC236}">
                              <a16:creationId xmlns:a16="http://schemas.microsoft.com/office/drawing/2014/main" id="{A2E57420-D100-444C-9465-757A1422D720}"/>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60" name="矩形 559">
                          <a:extLst>
                            <a:ext uri="{FF2B5EF4-FFF2-40B4-BE49-F238E27FC236}">
                              <a16:creationId xmlns:a16="http://schemas.microsoft.com/office/drawing/2014/main" id="{E3D4FF1C-1A59-4008-BF23-5D6C66BD3348}"/>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552" name="群組 551">
                        <a:extLst>
                          <a:ext uri="{FF2B5EF4-FFF2-40B4-BE49-F238E27FC236}">
                            <a16:creationId xmlns:a16="http://schemas.microsoft.com/office/drawing/2014/main" id="{C781BFFD-4901-46D7-A256-A0969334868B}"/>
                          </a:ext>
                        </a:extLst>
                      </p:cNvPr>
                      <p:cNvGrpSpPr/>
                      <p:nvPr/>
                    </p:nvGrpSpPr>
                    <p:grpSpPr>
                      <a:xfrm>
                        <a:off x="1854200" y="3187700"/>
                        <a:ext cx="965200" cy="241300"/>
                        <a:chOff x="889000" y="3187700"/>
                        <a:chExt cx="965200" cy="241300"/>
                      </a:xfrm>
                      <a:grpFill/>
                    </p:grpSpPr>
                    <p:sp>
                      <p:nvSpPr>
                        <p:cNvPr id="553" name="矩形 552">
                          <a:extLst>
                            <a:ext uri="{FF2B5EF4-FFF2-40B4-BE49-F238E27FC236}">
                              <a16:creationId xmlns:a16="http://schemas.microsoft.com/office/drawing/2014/main" id="{03893419-BBF4-4BF8-8611-E83D3F4DCA55}"/>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54" name="矩形 553">
                          <a:extLst>
                            <a:ext uri="{FF2B5EF4-FFF2-40B4-BE49-F238E27FC236}">
                              <a16:creationId xmlns:a16="http://schemas.microsoft.com/office/drawing/2014/main" id="{E36E839E-8E5D-455F-A5AB-312BA2975DB7}"/>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55" name="矩形 554">
                          <a:extLst>
                            <a:ext uri="{FF2B5EF4-FFF2-40B4-BE49-F238E27FC236}">
                              <a16:creationId xmlns:a16="http://schemas.microsoft.com/office/drawing/2014/main" id="{01EDF0B6-D0BE-4EF0-9D9F-CFC784C2BF2C}"/>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56" name="矩形 555">
                          <a:extLst>
                            <a:ext uri="{FF2B5EF4-FFF2-40B4-BE49-F238E27FC236}">
                              <a16:creationId xmlns:a16="http://schemas.microsoft.com/office/drawing/2014/main" id="{70BB6242-676A-4881-80EF-15199C514447}"/>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540" name="群組 539">
                      <a:extLst>
                        <a:ext uri="{FF2B5EF4-FFF2-40B4-BE49-F238E27FC236}">
                          <a16:creationId xmlns:a16="http://schemas.microsoft.com/office/drawing/2014/main" id="{CB0D53FF-E51F-4A86-84EA-2BCB436D5FD4}"/>
                        </a:ext>
                      </a:extLst>
                    </p:cNvPr>
                    <p:cNvGrpSpPr/>
                    <p:nvPr/>
                  </p:nvGrpSpPr>
                  <p:grpSpPr>
                    <a:xfrm>
                      <a:off x="889000" y="2501899"/>
                      <a:ext cx="1930400" cy="241300"/>
                      <a:chOff x="889000" y="3187700"/>
                      <a:chExt cx="1930400" cy="241300"/>
                    </a:xfrm>
                    <a:grpFill/>
                  </p:grpSpPr>
                  <p:grpSp>
                    <p:nvGrpSpPr>
                      <p:cNvPr id="541" name="群組 540">
                        <a:extLst>
                          <a:ext uri="{FF2B5EF4-FFF2-40B4-BE49-F238E27FC236}">
                            <a16:creationId xmlns:a16="http://schemas.microsoft.com/office/drawing/2014/main" id="{02287479-34ED-4A3C-BF5F-46B48F27DB15}"/>
                          </a:ext>
                        </a:extLst>
                      </p:cNvPr>
                      <p:cNvGrpSpPr/>
                      <p:nvPr/>
                    </p:nvGrpSpPr>
                    <p:grpSpPr>
                      <a:xfrm>
                        <a:off x="889000" y="3187700"/>
                        <a:ext cx="965200" cy="241300"/>
                        <a:chOff x="889000" y="3187700"/>
                        <a:chExt cx="965200" cy="241300"/>
                      </a:xfrm>
                      <a:grpFill/>
                    </p:grpSpPr>
                    <p:sp>
                      <p:nvSpPr>
                        <p:cNvPr id="547" name="矩形 546">
                          <a:extLst>
                            <a:ext uri="{FF2B5EF4-FFF2-40B4-BE49-F238E27FC236}">
                              <a16:creationId xmlns:a16="http://schemas.microsoft.com/office/drawing/2014/main" id="{C95A749E-0E62-4DF0-B0E3-AB667781B9BC}"/>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48" name="矩形 547">
                          <a:extLst>
                            <a:ext uri="{FF2B5EF4-FFF2-40B4-BE49-F238E27FC236}">
                              <a16:creationId xmlns:a16="http://schemas.microsoft.com/office/drawing/2014/main" id="{4B66FAB1-523E-482A-A208-4269C5BB67BC}"/>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49" name="矩形 548">
                          <a:extLst>
                            <a:ext uri="{FF2B5EF4-FFF2-40B4-BE49-F238E27FC236}">
                              <a16:creationId xmlns:a16="http://schemas.microsoft.com/office/drawing/2014/main" id="{CCC47756-87A4-4D3C-A826-221FF7A7C485}"/>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50" name="矩形 549">
                          <a:extLst>
                            <a:ext uri="{FF2B5EF4-FFF2-40B4-BE49-F238E27FC236}">
                              <a16:creationId xmlns:a16="http://schemas.microsoft.com/office/drawing/2014/main" id="{0AA634EB-C09E-46C4-B7EE-AE1699F13AFC}"/>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542" name="群組 541">
                        <a:extLst>
                          <a:ext uri="{FF2B5EF4-FFF2-40B4-BE49-F238E27FC236}">
                            <a16:creationId xmlns:a16="http://schemas.microsoft.com/office/drawing/2014/main" id="{E7B2168C-9E24-4D63-A587-F4BC63D5CE0C}"/>
                          </a:ext>
                        </a:extLst>
                      </p:cNvPr>
                      <p:cNvGrpSpPr/>
                      <p:nvPr/>
                    </p:nvGrpSpPr>
                    <p:grpSpPr>
                      <a:xfrm>
                        <a:off x="1854200" y="3187700"/>
                        <a:ext cx="965200" cy="241300"/>
                        <a:chOff x="889000" y="3187700"/>
                        <a:chExt cx="965200" cy="241300"/>
                      </a:xfrm>
                      <a:grpFill/>
                    </p:grpSpPr>
                    <p:sp>
                      <p:nvSpPr>
                        <p:cNvPr id="543" name="矩形 542">
                          <a:extLst>
                            <a:ext uri="{FF2B5EF4-FFF2-40B4-BE49-F238E27FC236}">
                              <a16:creationId xmlns:a16="http://schemas.microsoft.com/office/drawing/2014/main" id="{B2E10E81-99E0-4B96-B0AE-91D8C42326AE}"/>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44" name="矩形 543">
                          <a:extLst>
                            <a:ext uri="{FF2B5EF4-FFF2-40B4-BE49-F238E27FC236}">
                              <a16:creationId xmlns:a16="http://schemas.microsoft.com/office/drawing/2014/main" id="{2818F6E9-CFBA-492F-8F7D-6DC24860DA70}"/>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45" name="矩形 544">
                          <a:extLst>
                            <a:ext uri="{FF2B5EF4-FFF2-40B4-BE49-F238E27FC236}">
                              <a16:creationId xmlns:a16="http://schemas.microsoft.com/office/drawing/2014/main" id="{1B2F9007-5DCE-404B-9E3F-18A86EEC58CF}"/>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46" name="矩形 545">
                          <a:extLst>
                            <a:ext uri="{FF2B5EF4-FFF2-40B4-BE49-F238E27FC236}">
                              <a16:creationId xmlns:a16="http://schemas.microsoft.com/office/drawing/2014/main" id="{DA2CF65C-2E80-4418-8ACE-7485BE906AF6}"/>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grpSp>
          </p:grpSp>
        </p:grpSp>
        <p:grpSp>
          <p:nvGrpSpPr>
            <p:cNvPr id="474" name="群組 473">
              <a:extLst>
                <a:ext uri="{FF2B5EF4-FFF2-40B4-BE49-F238E27FC236}">
                  <a16:creationId xmlns:a16="http://schemas.microsoft.com/office/drawing/2014/main" id="{7B898C82-DBDD-4E4A-BFDA-BCA5F7C96FC4}"/>
                </a:ext>
              </a:extLst>
            </p:cNvPr>
            <p:cNvGrpSpPr/>
            <p:nvPr/>
          </p:nvGrpSpPr>
          <p:grpSpPr>
            <a:xfrm>
              <a:off x="6731002" y="5067302"/>
              <a:ext cx="1930400" cy="1168401"/>
              <a:chOff x="889000" y="1574798"/>
              <a:chExt cx="1930400" cy="1168401"/>
            </a:xfrm>
            <a:grpFill/>
          </p:grpSpPr>
          <p:grpSp>
            <p:nvGrpSpPr>
              <p:cNvPr id="475" name="群組 474">
                <a:extLst>
                  <a:ext uri="{FF2B5EF4-FFF2-40B4-BE49-F238E27FC236}">
                    <a16:creationId xmlns:a16="http://schemas.microsoft.com/office/drawing/2014/main" id="{A630A350-97F1-493F-B9B8-0DF90D4F5E2E}"/>
                  </a:ext>
                </a:extLst>
              </p:cNvPr>
              <p:cNvGrpSpPr/>
              <p:nvPr/>
            </p:nvGrpSpPr>
            <p:grpSpPr>
              <a:xfrm>
                <a:off x="889000" y="2501899"/>
                <a:ext cx="1930400" cy="241300"/>
                <a:chOff x="889000" y="3187700"/>
                <a:chExt cx="1930400" cy="241300"/>
              </a:xfrm>
              <a:grpFill/>
            </p:grpSpPr>
            <p:grpSp>
              <p:nvGrpSpPr>
                <p:cNvPr id="523" name="群組 522">
                  <a:extLst>
                    <a:ext uri="{FF2B5EF4-FFF2-40B4-BE49-F238E27FC236}">
                      <a16:creationId xmlns:a16="http://schemas.microsoft.com/office/drawing/2014/main" id="{25F5AC41-BC96-4615-A4E9-7717E310B46D}"/>
                    </a:ext>
                  </a:extLst>
                </p:cNvPr>
                <p:cNvGrpSpPr/>
                <p:nvPr/>
              </p:nvGrpSpPr>
              <p:grpSpPr>
                <a:xfrm>
                  <a:off x="889000" y="3187700"/>
                  <a:ext cx="965200" cy="241300"/>
                  <a:chOff x="889000" y="3187700"/>
                  <a:chExt cx="965200" cy="241300"/>
                </a:xfrm>
                <a:grpFill/>
              </p:grpSpPr>
              <p:sp>
                <p:nvSpPr>
                  <p:cNvPr id="529" name="矩形 528">
                    <a:extLst>
                      <a:ext uri="{FF2B5EF4-FFF2-40B4-BE49-F238E27FC236}">
                        <a16:creationId xmlns:a16="http://schemas.microsoft.com/office/drawing/2014/main" id="{51A287EA-2AD9-453A-B3A4-A3EAAE68A4F7}"/>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30" name="矩形 529">
                    <a:extLst>
                      <a:ext uri="{FF2B5EF4-FFF2-40B4-BE49-F238E27FC236}">
                        <a16:creationId xmlns:a16="http://schemas.microsoft.com/office/drawing/2014/main" id="{4CF9A3FE-361C-4FC0-8526-D0AAB20F3FB3}"/>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31" name="矩形 530">
                    <a:extLst>
                      <a:ext uri="{FF2B5EF4-FFF2-40B4-BE49-F238E27FC236}">
                        <a16:creationId xmlns:a16="http://schemas.microsoft.com/office/drawing/2014/main" id="{0409D6B4-2DE7-4E4E-9E49-0B59F74AFE12}"/>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32" name="矩形 531">
                    <a:extLst>
                      <a:ext uri="{FF2B5EF4-FFF2-40B4-BE49-F238E27FC236}">
                        <a16:creationId xmlns:a16="http://schemas.microsoft.com/office/drawing/2014/main" id="{F564FD8D-FE00-4B02-8408-5D5327D96934}"/>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524" name="群組 523">
                  <a:extLst>
                    <a:ext uri="{FF2B5EF4-FFF2-40B4-BE49-F238E27FC236}">
                      <a16:creationId xmlns:a16="http://schemas.microsoft.com/office/drawing/2014/main" id="{2D9467EB-7720-4567-9002-507F8A18FC5B}"/>
                    </a:ext>
                  </a:extLst>
                </p:cNvPr>
                <p:cNvGrpSpPr/>
                <p:nvPr/>
              </p:nvGrpSpPr>
              <p:grpSpPr>
                <a:xfrm>
                  <a:off x="1854200" y="3187700"/>
                  <a:ext cx="965200" cy="241300"/>
                  <a:chOff x="889000" y="3187700"/>
                  <a:chExt cx="965200" cy="241300"/>
                </a:xfrm>
                <a:grpFill/>
              </p:grpSpPr>
              <p:sp>
                <p:nvSpPr>
                  <p:cNvPr id="525" name="矩形 524">
                    <a:extLst>
                      <a:ext uri="{FF2B5EF4-FFF2-40B4-BE49-F238E27FC236}">
                        <a16:creationId xmlns:a16="http://schemas.microsoft.com/office/drawing/2014/main" id="{C837292F-D4C6-4FA3-9AC8-C0D0911D00A8}"/>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26" name="矩形 525">
                    <a:extLst>
                      <a:ext uri="{FF2B5EF4-FFF2-40B4-BE49-F238E27FC236}">
                        <a16:creationId xmlns:a16="http://schemas.microsoft.com/office/drawing/2014/main" id="{B256FF9C-BC22-4869-901C-D934F53D6D57}"/>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27" name="矩形 526">
                    <a:extLst>
                      <a:ext uri="{FF2B5EF4-FFF2-40B4-BE49-F238E27FC236}">
                        <a16:creationId xmlns:a16="http://schemas.microsoft.com/office/drawing/2014/main" id="{95646360-8C06-4F78-A78E-C5ABA0679DCD}"/>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28" name="矩形 527">
                    <a:extLst>
                      <a:ext uri="{FF2B5EF4-FFF2-40B4-BE49-F238E27FC236}">
                        <a16:creationId xmlns:a16="http://schemas.microsoft.com/office/drawing/2014/main" id="{D27249FE-0504-4BC3-BE37-C21048847DCE}"/>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476" name="群組 475">
                <a:extLst>
                  <a:ext uri="{FF2B5EF4-FFF2-40B4-BE49-F238E27FC236}">
                    <a16:creationId xmlns:a16="http://schemas.microsoft.com/office/drawing/2014/main" id="{2842D91E-28DF-40F5-958E-9B89200324F6}"/>
                  </a:ext>
                </a:extLst>
              </p:cNvPr>
              <p:cNvGrpSpPr/>
              <p:nvPr/>
            </p:nvGrpSpPr>
            <p:grpSpPr>
              <a:xfrm>
                <a:off x="889000" y="1574798"/>
                <a:ext cx="1930400" cy="927101"/>
                <a:chOff x="889000" y="2501899"/>
                <a:chExt cx="1930400" cy="927101"/>
              </a:xfrm>
              <a:grpFill/>
            </p:grpSpPr>
            <p:grpSp>
              <p:nvGrpSpPr>
                <p:cNvPr id="477" name="群組 476">
                  <a:extLst>
                    <a:ext uri="{FF2B5EF4-FFF2-40B4-BE49-F238E27FC236}">
                      <a16:creationId xmlns:a16="http://schemas.microsoft.com/office/drawing/2014/main" id="{ABF515A1-4615-4E12-99BB-BEB39581969C}"/>
                    </a:ext>
                  </a:extLst>
                </p:cNvPr>
                <p:cNvGrpSpPr/>
                <p:nvPr/>
              </p:nvGrpSpPr>
              <p:grpSpPr>
                <a:xfrm>
                  <a:off x="889000" y="3187700"/>
                  <a:ext cx="1930400" cy="241300"/>
                  <a:chOff x="889000" y="3187700"/>
                  <a:chExt cx="1930400" cy="241300"/>
                </a:xfrm>
                <a:grpFill/>
              </p:grpSpPr>
              <p:grpSp>
                <p:nvGrpSpPr>
                  <p:cNvPr id="513" name="群組 512">
                    <a:extLst>
                      <a:ext uri="{FF2B5EF4-FFF2-40B4-BE49-F238E27FC236}">
                        <a16:creationId xmlns:a16="http://schemas.microsoft.com/office/drawing/2014/main" id="{7FE64010-A318-49FC-9EB1-98147C9F5F5F}"/>
                      </a:ext>
                    </a:extLst>
                  </p:cNvPr>
                  <p:cNvGrpSpPr/>
                  <p:nvPr/>
                </p:nvGrpSpPr>
                <p:grpSpPr>
                  <a:xfrm>
                    <a:off x="889000" y="3187700"/>
                    <a:ext cx="965200" cy="241300"/>
                    <a:chOff x="889000" y="3187700"/>
                    <a:chExt cx="965200" cy="241300"/>
                  </a:xfrm>
                  <a:grpFill/>
                </p:grpSpPr>
                <p:sp>
                  <p:nvSpPr>
                    <p:cNvPr id="519" name="矩形 518">
                      <a:extLst>
                        <a:ext uri="{FF2B5EF4-FFF2-40B4-BE49-F238E27FC236}">
                          <a16:creationId xmlns:a16="http://schemas.microsoft.com/office/drawing/2014/main" id="{A2C9F508-702E-4F10-B9C2-2341D08F3C8F}"/>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20" name="矩形 519">
                      <a:extLst>
                        <a:ext uri="{FF2B5EF4-FFF2-40B4-BE49-F238E27FC236}">
                          <a16:creationId xmlns:a16="http://schemas.microsoft.com/office/drawing/2014/main" id="{EA41CC53-A35F-473A-B5F1-B516EACD593F}"/>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21" name="矩形 520">
                      <a:extLst>
                        <a:ext uri="{FF2B5EF4-FFF2-40B4-BE49-F238E27FC236}">
                          <a16:creationId xmlns:a16="http://schemas.microsoft.com/office/drawing/2014/main" id="{E495384B-2C2C-48EF-90DB-AEB5E5ED454C}"/>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22" name="矩形 521">
                      <a:extLst>
                        <a:ext uri="{FF2B5EF4-FFF2-40B4-BE49-F238E27FC236}">
                          <a16:creationId xmlns:a16="http://schemas.microsoft.com/office/drawing/2014/main" id="{1D6F5EEC-9B12-4C37-9349-59ADE42C8193}"/>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514" name="群組 513">
                    <a:extLst>
                      <a:ext uri="{FF2B5EF4-FFF2-40B4-BE49-F238E27FC236}">
                        <a16:creationId xmlns:a16="http://schemas.microsoft.com/office/drawing/2014/main" id="{6DCE8469-5A9A-4A01-BF98-38BC9B52D3CE}"/>
                      </a:ext>
                    </a:extLst>
                  </p:cNvPr>
                  <p:cNvGrpSpPr/>
                  <p:nvPr/>
                </p:nvGrpSpPr>
                <p:grpSpPr>
                  <a:xfrm>
                    <a:off x="1854200" y="3187700"/>
                    <a:ext cx="965200" cy="241300"/>
                    <a:chOff x="889000" y="3187700"/>
                    <a:chExt cx="965200" cy="241300"/>
                  </a:xfrm>
                  <a:grpFill/>
                </p:grpSpPr>
                <p:sp>
                  <p:nvSpPr>
                    <p:cNvPr id="515" name="矩形 514">
                      <a:extLst>
                        <a:ext uri="{FF2B5EF4-FFF2-40B4-BE49-F238E27FC236}">
                          <a16:creationId xmlns:a16="http://schemas.microsoft.com/office/drawing/2014/main" id="{94B684B8-C892-4376-89BF-91CC7C840B26}"/>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16" name="矩形 515">
                      <a:extLst>
                        <a:ext uri="{FF2B5EF4-FFF2-40B4-BE49-F238E27FC236}">
                          <a16:creationId xmlns:a16="http://schemas.microsoft.com/office/drawing/2014/main" id="{4569DD34-445C-4683-AA60-C805E922E3B1}"/>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17" name="矩形 516">
                      <a:extLst>
                        <a:ext uri="{FF2B5EF4-FFF2-40B4-BE49-F238E27FC236}">
                          <a16:creationId xmlns:a16="http://schemas.microsoft.com/office/drawing/2014/main" id="{187B34E9-1541-4E91-B7FD-750BDB921E7D}"/>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18" name="矩形 517">
                      <a:extLst>
                        <a:ext uri="{FF2B5EF4-FFF2-40B4-BE49-F238E27FC236}">
                          <a16:creationId xmlns:a16="http://schemas.microsoft.com/office/drawing/2014/main" id="{87F14C38-B652-4B26-BFB3-4DD822146B5A}"/>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478" name="群組 477">
                  <a:extLst>
                    <a:ext uri="{FF2B5EF4-FFF2-40B4-BE49-F238E27FC236}">
                      <a16:creationId xmlns:a16="http://schemas.microsoft.com/office/drawing/2014/main" id="{DA8762D8-C9F7-4925-809C-0831D84D7FD3}"/>
                    </a:ext>
                  </a:extLst>
                </p:cNvPr>
                <p:cNvGrpSpPr/>
                <p:nvPr/>
              </p:nvGrpSpPr>
              <p:grpSpPr>
                <a:xfrm>
                  <a:off x="889000" y="2501899"/>
                  <a:ext cx="1930400" cy="711200"/>
                  <a:chOff x="889000" y="2501899"/>
                  <a:chExt cx="1930400" cy="711200"/>
                </a:xfrm>
                <a:grpFill/>
              </p:grpSpPr>
              <p:grpSp>
                <p:nvGrpSpPr>
                  <p:cNvPr id="479" name="群組 478">
                    <a:extLst>
                      <a:ext uri="{FF2B5EF4-FFF2-40B4-BE49-F238E27FC236}">
                        <a16:creationId xmlns:a16="http://schemas.microsoft.com/office/drawing/2014/main" id="{E5928673-9311-42DE-88AA-CC89646A7DE4}"/>
                      </a:ext>
                    </a:extLst>
                  </p:cNvPr>
                  <p:cNvGrpSpPr/>
                  <p:nvPr/>
                </p:nvGrpSpPr>
                <p:grpSpPr>
                  <a:xfrm>
                    <a:off x="889000" y="2971799"/>
                    <a:ext cx="1930400" cy="241300"/>
                    <a:chOff x="889000" y="3187700"/>
                    <a:chExt cx="1930400" cy="241300"/>
                  </a:xfrm>
                  <a:grpFill/>
                </p:grpSpPr>
                <p:grpSp>
                  <p:nvGrpSpPr>
                    <p:cNvPr id="503" name="群組 502">
                      <a:extLst>
                        <a:ext uri="{FF2B5EF4-FFF2-40B4-BE49-F238E27FC236}">
                          <a16:creationId xmlns:a16="http://schemas.microsoft.com/office/drawing/2014/main" id="{27E879C9-3587-4982-BEFE-63A4BCD41816}"/>
                        </a:ext>
                      </a:extLst>
                    </p:cNvPr>
                    <p:cNvGrpSpPr/>
                    <p:nvPr/>
                  </p:nvGrpSpPr>
                  <p:grpSpPr>
                    <a:xfrm>
                      <a:off x="889000" y="3187700"/>
                      <a:ext cx="965200" cy="241300"/>
                      <a:chOff x="889000" y="3187700"/>
                      <a:chExt cx="965200" cy="241300"/>
                    </a:xfrm>
                    <a:grpFill/>
                  </p:grpSpPr>
                  <p:sp>
                    <p:nvSpPr>
                      <p:cNvPr id="509" name="矩形 508">
                        <a:extLst>
                          <a:ext uri="{FF2B5EF4-FFF2-40B4-BE49-F238E27FC236}">
                            <a16:creationId xmlns:a16="http://schemas.microsoft.com/office/drawing/2014/main" id="{5E3F5301-3609-4FD2-9DED-0E61BAF49417}"/>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10" name="矩形 509">
                        <a:extLst>
                          <a:ext uri="{FF2B5EF4-FFF2-40B4-BE49-F238E27FC236}">
                            <a16:creationId xmlns:a16="http://schemas.microsoft.com/office/drawing/2014/main" id="{D53FB9FA-BDD9-45A6-8AB1-727B81ADDE9E}"/>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11" name="矩形 510">
                        <a:extLst>
                          <a:ext uri="{FF2B5EF4-FFF2-40B4-BE49-F238E27FC236}">
                            <a16:creationId xmlns:a16="http://schemas.microsoft.com/office/drawing/2014/main" id="{0D9D0FBE-5BFC-418D-B26E-29C6E9B554D5}"/>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12" name="矩形 511">
                        <a:extLst>
                          <a:ext uri="{FF2B5EF4-FFF2-40B4-BE49-F238E27FC236}">
                            <a16:creationId xmlns:a16="http://schemas.microsoft.com/office/drawing/2014/main" id="{8D9131BF-6C88-44D8-AE7D-7213D4E9F434}"/>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504" name="群組 503">
                      <a:extLst>
                        <a:ext uri="{FF2B5EF4-FFF2-40B4-BE49-F238E27FC236}">
                          <a16:creationId xmlns:a16="http://schemas.microsoft.com/office/drawing/2014/main" id="{FA5DD73F-116F-4075-94CD-15448487FC34}"/>
                        </a:ext>
                      </a:extLst>
                    </p:cNvPr>
                    <p:cNvGrpSpPr/>
                    <p:nvPr/>
                  </p:nvGrpSpPr>
                  <p:grpSpPr>
                    <a:xfrm>
                      <a:off x="1854200" y="3187700"/>
                      <a:ext cx="965200" cy="241300"/>
                      <a:chOff x="889000" y="3187700"/>
                      <a:chExt cx="965200" cy="241300"/>
                    </a:xfrm>
                    <a:grpFill/>
                  </p:grpSpPr>
                  <p:sp>
                    <p:nvSpPr>
                      <p:cNvPr id="505" name="矩形 504">
                        <a:extLst>
                          <a:ext uri="{FF2B5EF4-FFF2-40B4-BE49-F238E27FC236}">
                            <a16:creationId xmlns:a16="http://schemas.microsoft.com/office/drawing/2014/main" id="{DF24C2B8-8894-4D08-AC65-30805C5CAD1C}"/>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06" name="矩形 505">
                        <a:extLst>
                          <a:ext uri="{FF2B5EF4-FFF2-40B4-BE49-F238E27FC236}">
                            <a16:creationId xmlns:a16="http://schemas.microsoft.com/office/drawing/2014/main" id="{90C829D3-AFBC-4659-A36D-374FA4E5EA2F}"/>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07" name="矩形 506">
                        <a:extLst>
                          <a:ext uri="{FF2B5EF4-FFF2-40B4-BE49-F238E27FC236}">
                            <a16:creationId xmlns:a16="http://schemas.microsoft.com/office/drawing/2014/main" id="{9EB51FD1-2326-47FB-B3C1-5635B27C27BA}"/>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08" name="矩形 507">
                        <a:extLst>
                          <a:ext uri="{FF2B5EF4-FFF2-40B4-BE49-F238E27FC236}">
                            <a16:creationId xmlns:a16="http://schemas.microsoft.com/office/drawing/2014/main" id="{FC2C5BDF-3BAC-4BDF-85EB-62F55F826FD0}"/>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480" name="群組 479">
                    <a:extLst>
                      <a:ext uri="{FF2B5EF4-FFF2-40B4-BE49-F238E27FC236}">
                        <a16:creationId xmlns:a16="http://schemas.microsoft.com/office/drawing/2014/main" id="{599E3895-D585-4EA3-B878-DBE216A9AE1D}"/>
                      </a:ext>
                    </a:extLst>
                  </p:cNvPr>
                  <p:cNvGrpSpPr/>
                  <p:nvPr/>
                </p:nvGrpSpPr>
                <p:grpSpPr>
                  <a:xfrm>
                    <a:off x="889000" y="2501899"/>
                    <a:ext cx="1930400" cy="482600"/>
                    <a:chOff x="889000" y="2501899"/>
                    <a:chExt cx="1930400" cy="482600"/>
                  </a:xfrm>
                  <a:grpFill/>
                </p:grpSpPr>
                <p:grpSp>
                  <p:nvGrpSpPr>
                    <p:cNvPr id="481" name="群組 480">
                      <a:extLst>
                        <a:ext uri="{FF2B5EF4-FFF2-40B4-BE49-F238E27FC236}">
                          <a16:creationId xmlns:a16="http://schemas.microsoft.com/office/drawing/2014/main" id="{2007B88E-D37C-4B42-B655-108303E76C31}"/>
                        </a:ext>
                      </a:extLst>
                    </p:cNvPr>
                    <p:cNvGrpSpPr/>
                    <p:nvPr/>
                  </p:nvGrpSpPr>
                  <p:grpSpPr>
                    <a:xfrm>
                      <a:off x="889000" y="2743199"/>
                      <a:ext cx="1930400" cy="241300"/>
                      <a:chOff x="889000" y="3187700"/>
                      <a:chExt cx="1930400" cy="241300"/>
                    </a:xfrm>
                    <a:grpFill/>
                  </p:grpSpPr>
                  <p:grpSp>
                    <p:nvGrpSpPr>
                      <p:cNvPr id="493" name="群組 492">
                        <a:extLst>
                          <a:ext uri="{FF2B5EF4-FFF2-40B4-BE49-F238E27FC236}">
                            <a16:creationId xmlns:a16="http://schemas.microsoft.com/office/drawing/2014/main" id="{F62AAC16-6EE4-4865-9387-F9A2DCBB7FA2}"/>
                          </a:ext>
                        </a:extLst>
                      </p:cNvPr>
                      <p:cNvGrpSpPr/>
                      <p:nvPr/>
                    </p:nvGrpSpPr>
                    <p:grpSpPr>
                      <a:xfrm>
                        <a:off x="889000" y="3187700"/>
                        <a:ext cx="965200" cy="241300"/>
                        <a:chOff x="889000" y="3187700"/>
                        <a:chExt cx="965200" cy="241300"/>
                      </a:xfrm>
                      <a:grpFill/>
                    </p:grpSpPr>
                    <p:sp>
                      <p:nvSpPr>
                        <p:cNvPr id="499" name="矩形 498">
                          <a:extLst>
                            <a:ext uri="{FF2B5EF4-FFF2-40B4-BE49-F238E27FC236}">
                              <a16:creationId xmlns:a16="http://schemas.microsoft.com/office/drawing/2014/main" id="{2A60ED9B-3777-4C27-AEAF-CBDDC253E627}"/>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00" name="矩形 499">
                          <a:extLst>
                            <a:ext uri="{FF2B5EF4-FFF2-40B4-BE49-F238E27FC236}">
                              <a16:creationId xmlns:a16="http://schemas.microsoft.com/office/drawing/2014/main" id="{A1AF2E3D-C7CC-4FE2-A7EA-7EC44A467083}"/>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01" name="矩形 500">
                          <a:extLst>
                            <a:ext uri="{FF2B5EF4-FFF2-40B4-BE49-F238E27FC236}">
                              <a16:creationId xmlns:a16="http://schemas.microsoft.com/office/drawing/2014/main" id="{F5D4F97F-0663-407B-BB6A-C0CD228B2096}"/>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02" name="矩形 501">
                          <a:extLst>
                            <a:ext uri="{FF2B5EF4-FFF2-40B4-BE49-F238E27FC236}">
                              <a16:creationId xmlns:a16="http://schemas.microsoft.com/office/drawing/2014/main" id="{6B0E98AE-5776-42F1-B5B8-255FD540A875}"/>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494" name="群組 493">
                        <a:extLst>
                          <a:ext uri="{FF2B5EF4-FFF2-40B4-BE49-F238E27FC236}">
                            <a16:creationId xmlns:a16="http://schemas.microsoft.com/office/drawing/2014/main" id="{0D7E10AC-1CDD-4724-A7EA-CADE990845FC}"/>
                          </a:ext>
                        </a:extLst>
                      </p:cNvPr>
                      <p:cNvGrpSpPr/>
                      <p:nvPr/>
                    </p:nvGrpSpPr>
                    <p:grpSpPr>
                      <a:xfrm>
                        <a:off x="1854200" y="3187700"/>
                        <a:ext cx="965200" cy="241300"/>
                        <a:chOff x="889000" y="3187700"/>
                        <a:chExt cx="965200" cy="241300"/>
                      </a:xfrm>
                      <a:grpFill/>
                    </p:grpSpPr>
                    <p:sp>
                      <p:nvSpPr>
                        <p:cNvPr id="495" name="矩形 494">
                          <a:extLst>
                            <a:ext uri="{FF2B5EF4-FFF2-40B4-BE49-F238E27FC236}">
                              <a16:creationId xmlns:a16="http://schemas.microsoft.com/office/drawing/2014/main" id="{BA58AB39-366F-4F6F-B37B-D717A7B138E4}"/>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96" name="矩形 495">
                          <a:extLst>
                            <a:ext uri="{FF2B5EF4-FFF2-40B4-BE49-F238E27FC236}">
                              <a16:creationId xmlns:a16="http://schemas.microsoft.com/office/drawing/2014/main" id="{5648550D-60B7-4B1D-9E8F-140B658D1C37}"/>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97" name="矩形 496">
                          <a:extLst>
                            <a:ext uri="{FF2B5EF4-FFF2-40B4-BE49-F238E27FC236}">
                              <a16:creationId xmlns:a16="http://schemas.microsoft.com/office/drawing/2014/main" id="{53603B24-61D1-4608-9118-046BD2813049}"/>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98" name="矩形 497">
                          <a:extLst>
                            <a:ext uri="{FF2B5EF4-FFF2-40B4-BE49-F238E27FC236}">
                              <a16:creationId xmlns:a16="http://schemas.microsoft.com/office/drawing/2014/main" id="{84C228CA-FABB-4029-B162-B16FC0537DD1}"/>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482" name="群組 481">
                      <a:extLst>
                        <a:ext uri="{FF2B5EF4-FFF2-40B4-BE49-F238E27FC236}">
                          <a16:creationId xmlns:a16="http://schemas.microsoft.com/office/drawing/2014/main" id="{AB69916E-770C-4942-B97B-52EED5A91F7B}"/>
                        </a:ext>
                      </a:extLst>
                    </p:cNvPr>
                    <p:cNvGrpSpPr/>
                    <p:nvPr/>
                  </p:nvGrpSpPr>
                  <p:grpSpPr>
                    <a:xfrm>
                      <a:off x="889000" y="2501899"/>
                      <a:ext cx="1930400" cy="241300"/>
                      <a:chOff x="889000" y="3187700"/>
                      <a:chExt cx="1930400" cy="241300"/>
                    </a:xfrm>
                    <a:grpFill/>
                  </p:grpSpPr>
                  <p:grpSp>
                    <p:nvGrpSpPr>
                      <p:cNvPr id="483" name="群組 482">
                        <a:extLst>
                          <a:ext uri="{FF2B5EF4-FFF2-40B4-BE49-F238E27FC236}">
                            <a16:creationId xmlns:a16="http://schemas.microsoft.com/office/drawing/2014/main" id="{FBF8FAA8-979F-479D-9EC1-43273E876216}"/>
                          </a:ext>
                        </a:extLst>
                      </p:cNvPr>
                      <p:cNvGrpSpPr/>
                      <p:nvPr/>
                    </p:nvGrpSpPr>
                    <p:grpSpPr>
                      <a:xfrm>
                        <a:off x="889000" y="3187700"/>
                        <a:ext cx="965200" cy="241300"/>
                        <a:chOff x="889000" y="3187700"/>
                        <a:chExt cx="965200" cy="241300"/>
                      </a:xfrm>
                      <a:grpFill/>
                    </p:grpSpPr>
                    <p:sp>
                      <p:nvSpPr>
                        <p:cNvPr id="489" name="矩形 488">
                          <a:extLst>
                            <a:ext uri="{FF2B5EF4-FFF2-40B4-BE49-F238E27FC236}">
                              <a16:creationId xmlns:a16="http://schemas.microsoft.com/office/drawing/2014/main" id="{528F5490-5D8D-4439-A382-A9D30CB28D92}"/>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90" name="矩形 489">
                          <a:extLst>
                            <a:ext uri="{FF2B5EF4-FFF2-40B4-BE49-F238E27FC236}">
                              <a16:creationId xmlns:a16="http://schemas.microsoft.com/office/drawing/2014/main" id="{590B706C-C8BD-4B72-95F1-F1D5F02815BA}"/>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91" name="矩形 490">
                          <a:extLst>
                            <a:ext uri="{FF2B5EF4-FFF2-40B4-BE49-F238E27FC236}">
                              <a16:creationId xmlns:a16="http://schemas.microsoft.com/office/drawing/2014/main" id="{6AA3A744-62C8-4FCA-88B7-E2A71E672909}"/>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92" name="矩形 491">
                          <a:extLst>
                            <a:ext uri="{FF2B5EF4-FFF2-40B4-BE49-F238E27FC236}">
                              <a16:creationId xmlns:a16="http://schemas.microsoft.com/office/drawing/2014/main" id="{4D498234-4A15-47E6-89AC-EF100DE12EF5}"/>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484" name="群組 483">
                        <a:extLst>
                          <a:ext uri="{FF2B5EF4-FFF2-40B4-BE49-F238E27FC236}">
                            <a16:creationId xmlns:a16="http://schemas.microsoft.com/office/drawing/2014/main" id="{632F8D43-BA4D-49A8-A12C-2DB73DE581DD}"/>
                          </a:ext>
                        </a:extLst>
                      </p:cNvPr>
                      <p:cNvGrpSpPr/>
                      <p:nvPr/>
                    </p:nvGrpSpPr>
                    <p:grpSpPr>
                      <a:xfrm>
                        <a:off x="1854200" y="3187700"/>
                        <a:ext cx="965200" cy="241300"/>
                        <a:chOff x="889000" y="3187700"/>
                        <a:chExt cx="965200" cy="241300"/>
                      </a:xfrm>
                      <a:grpFill/>
                    </p:grpSpPr>
                    <p:sp>
                      <p:nvSpPr>
                        <p:cNvPr id="485" name="矩形 484">
                          <a:extLst>
                            <a:ext uri="{FF2B5EF4-FFF2-40B4-BE49-F238E27FC236}">
                              <a16:creationId xmlns:a16="http://schemas.microsoft.com/office/drawing/2014/main" id="{FA6E276B-D2BE-4B81-BFFE-EF9E27CD881C}"/>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86" name="矩形 485">
                          <a:extLst>
                            <a:ext uri="{FF2B5EF4-FFF2-40B4-BE49-F238E27FC236}">
                              <a16:creationId xmlns:a16="http://schemas.microsoft.com/office/drawing/2014/main" id="{E4344137-5D2F-4B7B-A760-367ACDB31C37}"/>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87" name="矩形 486">
                          <a:extLst>
                            <a:ext uri="{FF2B5EF4-FFF2-40B4-BE49-F238E27FC236}">
                              <a16:creationId xmlns:a16="http://schemas.microsoft.com/office/drawing/2014/main" id="{8496F32D-4597-4665-B2A6-D063C81B9430}"/>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88" name="矩形 487">
                          <a:extLst>
                            <a:ext uri="{FF2B5EF4-FFF2-40B4-BE49-F238E27FC236}">
                              <a16:creationId xmlns:a16="http://schemas.microsoft.com/office/drawing/2014/main" id="{1E0E00F3-09D1-46C0-9076-059AA0CB19C7}"/>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grpSp>
          </p:grpSp>
        </p:grpSp>
      </p:grpSp>
      <mc:AlternateContent xmlns:mc="http://schemas.openxmlformats.org/markup-compatibility/2006" xmlns:a14="http://schemas.microsoft.com/office/drawing/2010/main">
        <mc:Choice Requires="a14">
          <p:sp>
            <p:nvSpPr>
              <p:cNvPr id="630" name="文字方塊 629">
                <a:extLst>
                  <a:ext uri="{FF2B5EF4-FFF2-40B4-BE49-F238E27FC236}">
                    <a16:creationId xmlns:a16="http://schemas.microsoft.com/office/drawing/2014/main" id="{C013DD2B-5596-431F-95B5-F38BC954F538}"/>
                  </a:ext>
                </a:extLst>
              </p:cNvPr>
              <p:cNvSpPr txBox="1"/>
              <p:nvPr/>
            </p:nvSpPr>
            <p:spPr>
              <a:xfrm>
                <a:off x="5696663" y="4933951"/>
                <a:ext cx="1380223" cy="542136"/>
              </a:xfrm>
              <a:prstGeom prst="rect">
                <a:avLst/>
              </a:prstGeom>
              <a:noFill/>
            </p:spPr>
            <p:txBody>
              <a:bodyPr wrap="square">
                <a:spAutoFit/>
              </a:bodyPr>
              <a:lstStyle/>
              <a:p>
                <a14:m>
                  <m:oMath xmlns:m="http://schemas.openxmlformats.org/officeDocument/2006/math">
                    <m:sSubSup>
                      <m:sSubSupPr>
                        <m:ctrlPr>
                          <a:rPr lang="en-US" altLang="zh-TW" sz="2800" b="1" i="1" smtClean="0">
                            <a:solidFill>
                              <a:srgbClr val="FF0000"/>
                            </a:solidFill>
                            <a:latin typeface="Cambria Math" panose="02040503050406030204" pitchFamily="18" charset="0"/>
                          </a:rPr>
                        </m:ctrlPr>
                      </m:sSubSupPr>
                      <m:e>
                        <m:r>
                          <a:rPr lang="en-US" altLang="zh-TW" sz="2800" b="1" i="1" smtClean="0">
                            <a:solidFill>
                              <a:srgbClr val="FF0000"/>
                            </a:solidFill>
                            <a:latin typeface="Cambria Math" panose="02040503050406030204" pitchFamily="18" charset="0"/>
                          </a:rPr>
                          <m:t>𝒛</m:t>
                        </m:r>
                      </m:e>
                      <m:sub>
                        <m:r>
                          <a:rPr lang="en-US" altLang="zh-TW" sz="2800" b="1" i="1" smtClean="0">
                            <a:solidFill>
                              <a:srgbClr val="FF0000"/>
                            </a:solidFill>
                            <a:latin typeface="Cambria Math" panose="02040503050406030204" pitchFamily="18" charset="0"/>
                          </a:rPr>
                          <m:t>𝒊</m:t>
                        </m:r>
                      </m:sub>
                      <m:sup>
                        <m:r>
                          <a:rPr lang="en-US" altLang="zh-TW" sz="2800" b="1" i="1" smtClean="0">
                            <a:solidFill>
                              <a:srgbClr val="FF0000"/>
                            </a:solidFill>
                            <a:latin typeface="Cambria Math" panose="02040503050406030204" pitchFamily="18" charset="0"/>
                          </a:rPr>
                          <m:t>′</m:t>
                        </m:r>
                      </m:sup>
                    </m:sSubSup>
                  </m:oMath>
                </a14:m>
                <a:r>
                  <a:rPr lang="zh-TW" altLang="en-US" sz="2800" b="1">
                    <a:solidFill>
                      <a:srgbClr val="FF0000"/>
                    </a:solidFill>
                  </a:rPr>
                  <a:t> </a:t>
                </a:r>
              </a:p>
            </p:txBody>
          </p:sp>
        </mc:Choice>
        <mc:Fallback xmlns="">
          <p:sp>
            <p:nvSpPr>
              <p:cNvPr id="630" name="文字方塊 629">
                <a:extLst>
                  <a:ext uri="{FF2B5EF4-FFF2-40B4-BE49-F238E27FC236}">
                    <a16:creationId xmlns:a16="http://schemas.microsoft.com/office/drawing/2014/main" id="{C013DD2B-5596-431F-95B5-F38BC954F538}"/>
                  </a:ext>
                </a:extLst>
              </p:cNvPr>
              <p:cNvSpPr txBox="1">
                <a:spLocks noRot="1" noChangeAspect="1" noMove="1" noResize="1" noEditPoints="1" noAdjustHandles="1" noChangeArrowheads="1" noChangeShapeType="1" noTextEdit="1"/>
              </p:cNvSpPr>
              <p:nvPr/>
            </p:nvSpPr>
            <p:spPr>
              <a:xfrm>
                <a:off x="5696663" y="4933951"/>
                <a:ext cx="1380223" cy="542136"/>
              </a:xfrm>
              <a:prstGeom prst="rect">
                <a:avLst/>
              </a:prstGeom>
              <a:blipFill>
                <a:blip r:embed="rId5"/>
                <a:stretch>
                  <a:fillRect/>
                </a:stretch>
              </a:blipFill>
            </p:spPr>
            <p:txBody>
              <a:bodyPr/>
              <a:lstStyle/>
              <a:p>
                <a:r>
                  <a:rPr lang="zh-TW" altLang="en-US">
                    <a:noFill/>
                  </a:rPr>
                  <a:t> </a:t>
                </a:r>
              </a:p>
            </p:txBody>
          </p:sp>
        </mc:Fallback>
      </mc:AlternateContent>
      <p:cxnSp>
        <p:nvCxnSpPr>
          <p:cNvPr id="3" name="直線單箭頭接點 2">
            <a:extLst>
              <a:ext uri="{FF2B5EF4-FFF2-40B4-BE49-F238E27FC236}">
                <a16:creationId xmlns:a16="http://schemas.microsoft.com/office/drawing/2014/main" id="{1DCD4F09-3BC0-4FF1-B8E0-F3CE893AA53A}"/>
              </a:ext>
            </a:extLst>
          </p:cNvPr>
          <p:cNvCxnSpPr>
            <a:cxnSpLocks/>
            <a:stCxn id="612" idx="3"/>
            <a:endCxn id="456" idx="1"/>
          </p:cNvCxnSpPr>
          <p:nvPr/>
        </p:nvCxnSpPr>
        <p:spPr>
          <a:xfrm>
            <a:off x="6983485" y="3441699"/>
            <a:ext cx="736884" cy="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631" name="直線單箭頭接點 630">
            <a:extLst>
              <a:ext uri="{FF2B5EF4-FFF2-40B4-BE49-F238E27FC236}">
                <a16:creationId xmlns:a16="http://schemas.microsoft.com/office/drawing/2014/main" id="{27CE8061-5F04-41DE-9FA1-5FBD43DD56E4}"/>
              </a:ext>
            </a:extLst>
          </p:cNvPr>
          <p:cNvCxnSpPr>
            <a:cxnSpLocks/>
          </p:cNvCxnSpPr>
          <p:nvPr/>
        </p:nvCxnSpPr>
        <p:spPr>
          <a:xfrm>
            <a:off x="9650769" y="3441699"/>
            <a:ext cx="736884" cy="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161" name="接點: 肘形 160">
            <a:extLst>
              <a:ext uri="{FF2B5EF4-FFF2-40B4-BE49-F238E27FC236}">
                <a16:creationId xmlns:a16="http://schemas.microsoft.com/office/drawing/2014/main" id="{A4719004-79F5-4750-B20D-87BC3047D24E}"/>
              </a:ext>
            </a:extLst>
          </p:cNvPr>
          <p:cNvCxnSpPr>
            <a:cxnSpLocks/>
            <a:stCxn id="314" idx="2"/>
            <a:endCxn id="162" idx="4"/>
          </p:cNvCxnSpPr>
          <p:nvPr/>
        </p:nvCxnSpPr>
        <p:spPr>
          <a:xfrm rot="5400000" flipH="1" flipV="1">
            <a:off x="5239968" y="-77009"/>
            <a:ext cx="1643068" cy="9425293"/>
          </a:xfrm>
          <a:prstGeom prst="bentConnector3">
            <a:avLst>
              <a:gd name="adj1" fmla="val -13913"/>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162" name="橢圓 161">
            <a:extLst>
              <a:ext uri="{FF2B5EF4-FFF2-40B4-BE49-F238E27FC236}">
                <a16:creationId xmlns:a16="http://schemas.microsoft.com/office/drawing/2014/main" id="{1D483548-2778-4C97-9F3C-DA37235659E7}"/>
              </a:ext>
            </a:extLst>
          </p:cNvPr>
          <p:cNvSpPr/>
          <p:nvPr/>
        </p:nvSpPr>
        <p:spPr>
          <a:xfrm>
            <a:off x="10387653" y="3092450"/>
            <a:ext cx="772992" cy="7216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3600" b="1"/>
              <a:t>+</a:t>
            </a:r>
            <a:endParaRPr lang="zh-TW" altLang="en-US" sz="3600" b="1"/>
          </a:p>
        </p:txBody>
      </p:sp>
      <p:cxnSp>
        <p:nvCxnSpPr>
          <p:cNvPr id="632" name="直線單箭頭接點 631">
            <a:extLst>
              <a:ext uri="{FF2B5EF4-FFF2-40B4-BE49-F238E27FC236}">
                <a16:creationId xmlns:a16="http://schemas.microsoft.com/office/drawing/2014/main" id="{0387B559-2DD1-43E0-B611-57C9741101DB}"/>
              </a:ext>
            </a:extLst>
          </p:cNvPr>
          <p:cNvCxnSpPr>
            <a:cxnSpLocks/>
          </p:cNvCxnSpPr>
          <p:nvPr/>
        </p:nvCxnSpPr>
        <p:spPr>
          <a:xfrm>
            <a:off x="11160645" y="3441699"/>
            <a:ext cx="736884" cy="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grpSp>
        <p:nvGrpSpPr>
          <p:cNvPr id="169" name="群組 168">
            <a:extLst>
              <a:ext uri="{FF2B5EF4-FFF2-40B4-BE49-F238E27FC236}">
                <a16:creationId xmlns:a16="http://schemas.microsoft.com/office/drawing/2014/main" id="{18BAE29F-AAB3-41DC-B0BB-4F618B4C5361}"/>
              </a:ext>
            </a:extLst>
          </p:cNvPr>
          <p:cNvGrpSpPr/>
          <p:nvPr/>
        </p:nvGrpSpPr>
        <p:grpSpPr>
          <a:xfrm>
            <a:off x="40944" y="1924048"/>
            <a:ext cx="5009298" cy="241299"/>
            <a:chOff x="43787" y="1924048"/>
            <a:chExt cx="5009298" cy="241299"/>
          </a:xfrm>
        </p:grpSpPr>
        <p:sp>
          <p:nvSpPr>
            <p:cNvPr id="165" name="矩形 164">
              <a:extLst>
                <a:ext uri="{FF2B5EF4-FFF2-40B4-BE49-F238E27FC236}">
                  <a16:creationId xmlns:a16="http://schemas.microsoft.com/office/drawing/2014/main" id="{715E031B-6915-448C-B1A0-1A9966F52CD6}"/>
                </a:ext>
              </a:extLst>
            </p:cNvPr>
            <p:cNvSpPr/>
            <p:nvPr/>
          </p:nvSpPr>
          <p:spPr>
            <a:xfrm>
              <a:off x="43787" y="1924048"/>
              <a:ext cx="755652" cy="241299"/>
            </a:xfrm>
            <a:prstGeom prst="rect">
              <a:avLst/>
            </a:prstGeom>
            <a:noFill/>
            <a:ln w="444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67" name="直線單箭頭接點 166">
              <a:extLst>
                <a:ext uri="{FF2B5EF4-FFF2-40B4-BE49-F238E27FC236}">
                  <a16:creationId xmlns:a16="http://schemas.microsoft.com/office/drawing/2014/main" id="{2A336C5D-304F-4736-BE78-7E98D14DF564}"/>
                </a:ext>
              </a:extLst>
            </p:cNvPr>
            <p:cNvCxnSpPr>
              <a:cxnSpLocks/>
              <a:stCxn id="165" idx="3"/>
              <a:endCxn id="547" idx="1"/>
            </p:cNvCxnSpPr>
            <p:nvPr/>
          </p:nvCxnSpPr>
          <p:spPr>
            <a:xfrm>
              <a:off x="799439" y="2044698"/>
              <a:ext cx="425364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26" name="群組 625">
            <a:extLst>
              <a:ext uri="{FF2B5EF4-FFF2-40B4-BE49-F238E27FC236}">
                <a16:creationId xmlns:a16="http://schemas.microsoft.com/office/drawing/2014/main" id="{8149598D-24CD-4CF1-8E04-777AABFAC9BB}"/>
              </a:ext>
            </a:extLst>
          </p:cNvPr>
          <p:cNvGrpSpPr/>
          <p:nvPr/>
        </p:nvGrpSpPr>
        <p:grpSpPr>
          <a:xfrm>
            <a:off x="-461267" y="1777141"/>
            <a:ext cx="3703009" cy="3519618"/>
            <a:chOff x="513391" y="3213100"/>
            <a:chExt cx="3703009" cy="3519618"/>
          </a:xfrm>
        </p:grpSpPr>
        <p:grpSp>
          <p:nvGrpSpPr>
            <p:cNvPr id="628" name="群組 627">
              <a:extLst>
                <a:ext uri="{FF2B5EF4-FFF2-40B4-BE49-F238E27FC236}">
                  <a16:creationId xmlns:a16="http://schemas.microsoft.com/office/drawing/2014/main" id="{595514FB-DB4D-4252-A196-AF557E194F10}"/>
                </a:ext>
              </a:extLst>
            </p:cNvPr>
            <p:cNvGrpSpPr/>
            <p:nvPr/>
          </p:nvGrpSpPr>
          <p:grpSpPr>
            <a:xfrm>
              <a:off x="1075363" y="3213100"/>
              <a:ext cx="2476500" cy="3255029"/>
              <a:chOff x="876300" y="3213100"/>
              <a:chExt cx="2476500" cy="3255029"/>
            </a:xfrm>
          </p:grpSpPr>
          <p:cxnSp>
            <p:nvCxnSpPr>
              <p:cNvPr id="635" name="直線單箭頭接點 634">
                <a:extLst>
                  <a:ext uri="{FF2B5EF4-FFF2-40B4-BE49-F238E27FC236}">
                    <a16:creationId xmlns:a16="http://schemas.microsoft.com/office/drawing/2014/main" id="{3565A934-4BAE-44CD-BE02-9F942C14AEC7}"/>
                  </a:ext>
                </a:extLst>
              </p:cNvPr>
              <p:cNvCxnSpPr>
                <a:cxnSpLocks/>
              </p:cNvCxnSpPr>
              <p:nvPr/>
            </p:nvCxnSpPr>
            <p:spPr>
              <a:xfrm flipV="1">
                <a:off x="876300" y="3213100"/>
                <a:ext cx="0" cy="3255029"/>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6" name="直線單箭頭接點 635">
                <a:extLst>
                  <a:ext uri="{FF2B5EF4-FFF2-40B4-BE49-F238E27FC236}">
                    <a16:creationId xmlns:a16="http://schemas.microsoft.com/office/drawing/2014/main" id="{5FBB385F-B753-43A9-97EA-7029318F381D}"/>
                  </a:ext>
                </a:extLst>
              </p:cNvPr>
              <p:cNvCxnSpPr>
                <a:cxnSpLocks/>
              </p:cNvCxnSpPr>
              <p:nvPr/>
            </p:nvCxnSpPr>
            <p:spPr>
              <a:xfrm flipV="1">
                <a:off x="876300" y="6468126"/>
                <a:ext cx="2476500" cy="1"/>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mc:Choice xmlns:a14="http://schemas.microsoft.com/office/drawing/2010/main" Requires="a14">
            <p:sp>
              <p:nvSpPr>
                <p:cNvPr id="633" name="文字方塊 632">
                  <a:extLst>
                    <a:ext uri="{FF2B5EF4-FFF2-40B4-BE49-F238E27FC236}">
                      <a16:creationId xmlns:a16="http://schemas.microsoft.com/office/drawing/2014/main" id="{805BF12A-5FE4-4941-AD58-3BCA1A9D512D}"/>
                    </a:ext>
                  </a:extLst>
                </p:cNvPr>
                <p:cNvSpPr txBox="1"/>
                <p:nvPr/>
              </p:nvSpPr>
              <p:spPr>
                <a:xfrm>
                  <a:off x="3644902" y="6203534"/>
                  <a:ext cx="571498" cy="529184"/>
                </a:xfrm>
                <a:prstGeom prst="rect">
                  <a:avLst/>
                </a:prstGeom>
                <a:noFill/>
              </p:spPr>
              <p:txBody>
                <a:bodyPr wrap="square">
                  <a:spAutoFit/>
                </a:bodyPr>
                <a:lstStyle/>
                <a:p>
                  <a14:m>
                    <m:oMath xmlns:m="http://schemas.openxmlformats.org/officeDocument/2006/math">
                      <m:r>
                        <a:rPr lang="en-US" altLang="zh-TW" sz="2800" b="1" i="1" smtClean="0">
                          <a:solidFill>
                            <a:schemeClr val="tx1"/>
                          </a:solidFill>
                          <a:latin typeface="Cambria Math" panose="02040503050406030204" pitchFamily="18" charset="0"/>
                        </a:rPr>
                        <m:t>𝑻</m:t>
                      </m:r>
                    </m:oMath>
                  </a14:m>
                  <a:r>
                    <a:rPr lang="zh-TW" altLang="en-US" sz="2800" b="1">
                      <a:solidFill>
                        <a:srgbClr val="FF0000"/>
                      </a:solidFill>
                    </a:rPr>
                    <a:t> </a:t>
                  </a:r>
                </a:p>
              </p:txBody>
            </p:sp>
          </mc:Choice>
          <mc:Fallback>
            <p:sp>
              <p:nvSpPr>
                <p:cNvPr id="633" name="文字方塊 632">
                  <a:extLst>
                    <a:ext uri="{FF2B5EF4-FFF2-40B4-BE49-F238E27FC236}">
                      <a16:creationId xmlns:a16="http://schemas.microsoft.com/office/drawing/2014/main" id="{805BF12A-5FE4-4941-AD58-3BCA1A9D512D}"/>
                    </a:ext>
                  </a:extLst>
                </p:cNvPr>
                <p:cNvSpPr txBox="1">
                  <a:spLocks noRot="1" noChangeAspect="1" noMove="1" noResize="1" noEditPoints="1" noAdjustHandles="1" noChangeArrowheads="1" noChangeShapeType="1" noTextEdit="1"/>
                </p:cNvSpPr>
                <p:nvPr/>
              </p:nvSpPr>
              <p:spPr>
                <a:xfrm>
                  <a:off x="3644902" y="6203534"/>
                  <a:ext cx="571498" cy="529184"/>
                </a:xfrm>
                <a:prstGeom prst="rect">
                  <a:avLst/>
                </a:prstGeom>
                <a:blipFill>
                  <a:blip r:embed="rId6"/>
                  <a:stretch>
                    <a:fillRect/>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Requires="a14">
            <p:sp>
              <p:nvSpPr>
                <p:cNvPr id="634" name="文字方塊 633">
                  <a:extLst>
                    <a:ext uri="{FF2B5EF4-FFF2-40B4-BE49-F238E27FC236}">
                      <a16:creationId xmlns:a16="http://schemas.microsoft.com/office/drawing/2014/main" id="{8C7B1CAE-550F-427D-ADC2-8B7B5F304DDE}"/>
                    </a:ext>
                  </a:extLst>
                </p:cNvPr>
                <p:cNvSpPr txBox="1"/>
                <p:nvPr/>
              </p:nvSpPr>
              <p:spPr>
                <a:xfrm>
                  <a:off x="513391" y="3314285"/>
                  <a:ext cx="571498" cy="529184"/>
                </a:xfrm>
                <a:prstGeom prst="rect">
                  <a:avLst/>
                </a:prstGeom>
                <a:noFill/>
              </p:spPr>
              <p:txBody>
                <a:bodyPr wrap="square">
                  <a:spAutoFit/>
                </a:bodyPr>
                <a:lstStyle/>
                <a:p>
                  <a14:m>
                    <m:oMath xmlns:m="http://schemas.openxmlformats.org/officeDocument/2006/math">
                      <m:sSup>
                        <m:sSupPr>
                          <m:ctrlPr>
                            <a:rPr lang="en-US" altLang="zh-TW" sz="2800" b="1" i="1" smtClean="0">
                              <a:solidFill>
                                <a:schemeClr val="tx1"/>
                              </a:solidFill>
                              <a:latin typeface="Cambria Math" panose="02040503050406030204" pitchFamily="18" charset="0"/>
                            </a:rPr>
                          </m:ctrlPr>
                        </m:sSupPr>
                        <m:e>
                          <m:r>
                            <a:rPr lang="en-US" altLang="zh-TW" sz="2800" b="1" i="1" smtClean="0">
                              <a:solidFill>
                                <a:schemeClr val="tx1"/>
                              </a:solidFill>
                              <a:latin typeface="Cambria Math" panose="02040503050406030204" pitchFamily="18" charset="0"/>
                            </a:rPr>
                            <m:t>𝑭</m:t>
                          </m:r>
                        </m:e>
                        <m:sup>
                          <m:r>
                            <a:rPr lang="en-US" altLang="zh-TW" sz="2800" b="1" i="1" smtClean="0">
                              <a:solidFill>
                                <a:schemeClr val="tx1"/>
                              </a:solidFill>
                              <a:latin typeface="Cambria Math" panose="02040503050406030204" pitchFamily="18" charset="0"/>
                            </a:rPr>
                            <m:t>′</m:t>
                          </m:r>
                        </m:sup>
                      </m:sSup>
                    </m:oMath>
                  </a14:m>
                  <a:r>
                    <a:rPr lang="zh-TW" altLang="en-US" sz="2800" b="1">
                      <a:solidFill>
                        <a:schemeClr val="tx1"/>
                      </a:solidFill>
                    </a:rPr>
                    <a:t> </a:t>
                  </a:r>
                </a:p>
              </p:txBody>
            </p:sp>
          </mc:Choice>
          <mc:Fallback>
            <p:sp>
              <p:nvSpPr>
                <p:cNvPr id="634" name="文字方塊 633">
                  <a:extLst>
                    <a:ext uri="{FF2B5EF4-FFF2-40B4-BE49-F238E27FC236}">
                      <a16:creationId xmlns:a16="http://schemas.microsoft.com/office/drawing/2014/main" id="{8C7B1CAE-550F-427D-ADC2-8B7B5F304DDE}"/>
                    </a:ext>
                  </a:extLst>
                </p:cNvPr>
                <p:cNvSpPr txBox="1">
                  <a:spLocks noRot="1" noChangeAspect="1" noMove="1" noResize="1" noEditPoints="1" noAdjustHandles="1" noChangeArrowheads="1" noChangeShapeType="1" noTextEdit="1"/>
                </p:cNvSpPr>
                <p:nvPr/>
              </p:nvSpPr>
              <p:spPr>
                <a:xfrm>
                  <a:off x="513391" y="3314285"/>
                  <a:ext cx="571498" cy="529184"/>
                </a:xfrm>
                <a:prstGeom prst="rect">
                  <a:avLst/>
                </a:prstGeom>
                <a:blipFill>
                  <a:blip r:embed="rId7"/>
                  <a:stretch>
                    <a:fillRect/>
                  </a:stretch>
                </a:blipFill>
              </p:spPr>
              <p:txBody>
                <a:bodyPr/>
                <a:lstStyle/>
                <a:p>
                  <a:r>
                    <a:rPr lang="zh-TW" altLang="en-US">
                      <a:noFill/>
                    </a:rPr>
                    <a:t> </a:t>
                  </a:r>
                </a:p>
              </p:txBody>
            </p:sp>
          </mc:Fallback>
        </mc:AlternateContent>
      </p:grpSp>
      <p:sp>
        <p:nvSpPr>
          <p:cNvPr id="2" name="文字方塊 1">
            <a:extLst>
              <a:ext uri="{FF2B5EF4-FFF2-40B4-BE49-F238E27FC236}">
                <a16:creationId xmlns:a16="http://schemas.microsoft.com/office/drawing/2014/main" id="{9DD0250A-600A-4226-BD55-E6508CAF0C30}"/>
              </a:ext>
            </a:extLst>
          </p:cNvPr>
          <p:cNvSpPr txBox="1"/>
          <p:nvPr/>
        </p:nvSpPr>
        <p:spPr>
          <a:xfrm>
            <a:off x="59806" y="1306402"/>
            <a:ext cx="11992386" cy="369332"/>
          </a:xfrm>
          <a:prstGeom prst="rect">
            <a:avLst/>
          </a:prstGeom>
          <a:noFill/>
        </p:spPr>
        <p:txBody>
          <a:bodyPr wrap="none" rtlCol="0">
            <a:spAutoFit/>
          </a:bodyPr>
          <a:lstStyle/>
          <a:p>
            <a:r>
              <a:rPr lang="en-US" altLang="zh-TW" b="1">
                <a:solidFill>
                  <a:srgbClr val="FF0000"/>
                </a:solidFill>
              </a:rPr>
              <a:t>* Kernel size: 1x3, Dilation: 1, receptive_field = (kernel size – 1) * dilation + 1, padding = receptive_field // 2</a:t>
            </a:r>
            <a:endParaRPr lang="zh-TW" altLang="en-US" b="1">
              <a:solidFill>
                <a:srgbClr val="FF0000"/>
              </a:solidFill>
            </a:endParaRPr>
          </a:p>
        </p:txBody>
      </p:sp>
    </p:spTree>
    <p:extLst>
      <p:ext uri="{BB962C8B-B14F-4D97-AF65-F5344CB8AC3E}">
        <p14:creationId xmlns:p14="http://schemas.microsoft.com/office/powerpoint/2010/main" val="29553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95833E-6 1.85185E-6 L 0.13711 1.85185E-6 " pathEditMode="relative" rAng="0" ptsTypes="AA">
                                      <p:cBhvr>
                                        <p:cTn id="6" dur="5000" fill="hold"/>
                                        <p:tgtEl>
                                          <p:spTgt spid="169"/>
                                        </p:tgtEl>
                                        <p:attrNameLst>
                                          <p:attrName>ppt_x</p:attrName>
                                          <p:attrName>ppt_y</p:attrName>
                                        </p:attrNameLst>
                                      </p:cBhvr>
                                      <p:rCtr x="684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群組 3">
            <a:extLst>
              <a:ext uri="{FF2B5EF4-FFF2-40B4-BE49-F238E27FC236}">
                <a16:creationId xmlns:a16="http://schemas.microsoft.com/office/drawing/2014/main" id="{A48F4F29-8F6F-4A77-A454-FC8632DD7D6B}"/>
              </a:ext>
            </a:extLst>
          </p:cNvPr>
          <p:cNvGrpSpPr/>
          <p:nvPr/>
        </p:nvGrpSpPr>
        <p:grpSpPr>
          <a:xfrm>
            <a:off x="307455" y="1924048"/>
            <a:ext cx="1930400" cy="3009904"/>
            <a:chOff x="6731002" y="3225799"/>
            <a:chExt cx="1930400" cy="3009904"/>
          </a:xfrm>
          <a:solidFill>
            <a:schemeClr val="accent5">
              <a:lumMod val="40000"/>
              <a:lumOff val="60000"/>
            </a:schemeClr>
          </a:solidFill>
        </p:grpSpPr>
        <p:grpSp>
          <p:nvGrpSpPr>
            <p:cNvPr id="5" name="群組 4">
              <a:extLst>
                <a:ext uri="{FF2B5EF4-FFF2-40B4-BE49-F238E27FC236}">
                  <a16:creationId xmlns:a16="http://schemas.microsoft.com/office/drawing/2014/main" id="{F0BE5BA7-D371-4F29-B9E0-D43B3374C8EF}"/>
                </a:ext>
              </a:extLst>
            </p:cNvPr>
            <p:cNvGrpSpPr/>
            <p:nvPr/>
          </p:nvGrpSpPr>
          <p:grpSpPr>
            <a:xfrm>
              <a:off x="6731002" y="3225799"/>
              <a:ext cx="1930400" cy="1854202"/>
              <a:chOff x="889000" y="1574798"/>
              <a:chExt cx="1930400" cy="1854202"/>
            </a:xfrm>
            <a:grpFill/>
          </p:grpSpPr>
          <p:grpSp>
            <p:nvGrpSpPr>
              <p:cNvPr id="65" name="群組 64">
                <a:extLst>
                  <a:ext uri="{FF2B5EF4-FFF2-40B4-BE49-F238E27FC236}">
                    <a16:creationId xmlns:a16="http://schemas.microsoft.com/office/drawing/2014/main" id="{386DF66B-8E9A-40CF-A39B-434A1A22F28D}"/>
                  </a:ext>
                </a:extLst>
              </p:cNvPr>
              <p:cNvGrpSpPr/>
              <p:nvPr/>
            </p:nvGrpSpPr>
            <p:grpSpPr>
              <a:xfrm>
                <a:off x="889000" y="2501899"/>
                <a:ext cx="1930400" cy="927101"/>
                <a:chOff x="889000" y="2501899"/>
                <a:chExt cx="1930400" cy="927101"/>
              </a:xfrm>
              <a:grpFill/>
            </p:grpSpPr>
            <p:grpSp>
              <p:nvGrpSpPr>
                <p:cNvPr id="113" name="群組 112">
                  <a:extLst>
                    <a:ext uri="{FF2B5EF4-FFF2-40B4-BE49-F238E27FC236}">
                      <a16:creationId xmlns:a16="http://schemas.microsoft.com/office/drawing/2014/main" id="{08A24D00-2899-4D13-86FD-CD5192771F5A}"/>
                    </a:ext>
                  </a:extLst>
                </p:cNvPr>
                <p:cNvGrpSpPr/>
                <p:nvPr/>
              </p:nvGrpSpPr>
              <p:grpSpPr>
                <a:xfrm>
                  <a:off x="889000" y="3187700"/>
                  <a:ext cx="1930400" cy="241300"/>
                  <a:chOff x="889000" y="3187700"/>
                  <a:chExt cx="1930400" cy="241300"/>
                </a:xfrm>
                <a:grpFill/>
              </p:grpSpPr>
              <p:grpSp>
                <p:nvGrpSpPr>
                  <p:cNvPr id="149" name="群組 148">
                    <a:extLst>
                      <a:ext uri="{FF2B5EF4-FFF2-40B4-BE49-F238E27FC236}">
                        <a16:creationId xmlns:a16="http://schemas.microsoft.com/office/drawing/2014/main" id="{C4545813-5292-4FD5-9584-866B2598F864}"/>
                      </a:ext>
                    </a:extLst>
                  </p:cNvPr>
                  <p:cNvGrpSpPr/>
                  <p:nvPr/>
                </p:nvGrpSpPr>
                <p:grpSpPr>
                  <a:xfrm>
                    <a:off x="889000" y="3187700"/>
                    <a:ext cx="965200" cy="241300"/>
                    <a:chOff x="889000" y="3187700"/>
                    <a:chExt cx="965200" cy="241300"/>
                  </a:xfrm>
                  <a:grpFill/>
                </p:grpSpPr>
                <p:sp>
                  <p:nvSpPr>
                    <p:cNvPr id="155" name="矩形 154">
                      <a:extLst>
                        <a:ext uri="{FF2B5EF4-FFF2-40B4-BE49-F238E27FC236}">
                          <a16:creationId xmlns:a16="http://schemas.microsoft.com/office/drawing/2014/main" id="{18950178-F7D2-4ACE-B4EE-E2AE10B0D710}"/>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6" name="矩形 155">
                      <a:extLst>
                        <a:ext uri="{FF2B5EF4-FFF2-40B4-BE49-F238E27FC236}">
                          <a16:creationId xmlns:a16="http://schemas.microsoft.com/office/drawing/2014/main" id="{87D7FAAE-C4C8-4E30-B736-4959B3044977}"/>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7" name="矩形 156">
                      <a:extLst>
                        <a:ext uri="{FF2B5EF4-FFF2-40B4-BE49-F238E27FC236}">
                          <a16:creationId xmlns:a16="http://schemas.microsoft.com/office/drawing/2014/main" id="{C6E148D9-5F10-4E54-ACBD-131C02DDACE4}"/>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8" name="矩形 157">
                      <a:extLst>
                        <a:ext uri="{FF2B5EF4-FFF2-40B4-BE49-F238E27FC236}">
                          <a16:creationId xmlns:a16="http://schemas.microsoft.com/office/drawing/2014/main" id="{ADFB8EA1-6598-43BE-AD50-F953AB2BEF0D}"/>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50" name="群組 149">
                    <a:extLst>
                      <a:ext uri="{FF2B5EF4-FFF2-40B4-BE49-F238E27FC236}">
                        <a16:creationId xmlns:a16="http://schemas.microsoft.com/office/drawing/2014/main" id="{4EF8670A-7B98-44B7-9051-0BA799A8428E}"/>
                      </a:ext>
                    </a:extLst>
                  </p:cNvPr>
                  <p:cNvGrpSpPr/>
                  <p:nvPr/>
                </p:nvGrpSpPr>
                <p:grpSpPr>
                  <a:xfrm>
                    <a:off x="1854200" y="3187700"/>
                    <a:ext cx="965200" cy="241300"/>
                    <a:chOff x="889000" y="3187700"/>
                    <a:chExt cx="965200" cy="241300"/>
                  </a:xfrm>
                  <a:grpFill/>
                </p:grpSpPr>
                <p:sp>
                  <p:nvSpPr>
                    <p:cNvPr id="151" name="矩形 150">
                      <a:extLst>
                        <a:ext uri="{FF2B5EF4-FFF2-40B4-BE49-F238E27FC236}">
                          <a16:creationId xmlns:a16="http://schemas.microsoft.com/office/drawing/2014/main" id="{6A780682-C0B7-42A9-84BC-C82CB794ABE8}"/>
                        </a:ext>
                      </a:extLst>
                    </p:cNvPr>
                    <p:cNvSpPr/>
                    <p:nvPr/>
                  </p:nvSpPr>
                  <p:spPr>
                    <a:xfrm>
                      <a:off x="889000" y="3187700"/>
                      <a:ext cx="241300" cy="2413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2" name="矩形 151">
                      <a:extLst>
                        <a:ext uri="{FF2B5EF4-FFF2-40B4-BE49-F238E27FC236}">
                          <a16:creationId xmlns:a16="http://schemas.microsoft.com/office/drawing/2014/main" id="{9B26F094-F1D1-4502-A9DE-B9AEBA065866}"/>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3" name="矩形 152">
                      <a:extLst>
                        <a:ext uri="{FF2B5EF4-FFF2-40B4-BE49-F238E27FC236}">
                          <a16:creationId xmlns:a16="http://schemas.microsoft.com/office/drawing/2014/main" id="{9CC69696-6DAE-4AE5-862D-CC9B8BD5AC8D}"/>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4" name="矩形 153">
                      <a:extLst>
                        <a:ext uri="{FF2B5EF4-FFF2-40B4-BE49-F238E27FC236}">
                          <a16:creationId xmlns:a16="http://schemas.microsoft.com/office/drawing/2014/main" id="{4E28D39E-8EDD-4790-BCB6-78481F2B373B}"/>
                        </a:ext>
                      </a:extLst>
                    </p:cNvPr>
                    <p:cNvSpPr/>
                    <p:nvPr/>
                  </p:nvSpPr>
                  <p:spPr>
                    <a:xfrm>
                      <a:off x="1612900" y="3187700"/>
                      <a:ext cx="241300" cy="2413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114" name="群組 113">
                  <a:extLst>
                    <a:ext uri="{FF2B5EF4-FFF2-40B4-BE49-F238E27FC236}">
                      <a16:creationId xmlns:a16="http://schemas.microsoft.com/office/drawing/2014/main" id="{6E6A6123-5407-4E8E-9925-42D9FBA9FB7C}"/>
                    </a:ext>
                  </a:extLst>
                </p:cNvPr>
                <p:cNvGrpSpPr/>
                <p:nvPr/>
              </p:nvGrpSpPr>
              <p:grpSpPr>
                <a:xfrm>
                  <a:off x="889000" y="2501899"/>
                  <a:ext cx="1930400" cy="711200"/>
                  <a:chOff x="889000" y="2501899"/>
                  <a:chExt cx="1930400" cy="711200"/>
                </a:xfrm>
                <a:grpFill/>
              </p:grpSpPr>
              <p:grpSp>
                <p:nvGrpSpPr>
                  <p:cNvPr id="115" name="群組 114">
                    <a:extLst>
                      <a:ext uri="{FF2B5EF4-FFF2-40B4-BE49-F238E27FC236}">
                        <a16:creationId xmlns:a16="http://schemas.microsoft.com/office/drawing/2014/main" id="{B53FD107-59C5-4BD4-9B32-623A1AA2B705}"/>
                      </a:ext>
                    </a:extLst>
                  </p:cNvPr>
                  <p:cNvGrpSpPr/>
                  <p:nvPr/>
                </p:nvGrpSpPr>
                <p:grpSpPr>
                  <a:xfrm>
                    <a:off x="889000" y="2971799"/>
                    <a:ext cx="1930400" cy="241300"/>
                    <a:chOff x="889000" y="3187700"/>
                    <a:chExt cx="1930400" cy="241300"/>
                  </a:xfrm>
                  <a:grpFill/>
                </p:grpSpPr>
                <p:grpSp>
                  <p:nvGrpSpPr>
                    <p:cNvPr id="139" name="群組 138">
                      <a:extLst>
                        <a:ext uri="{FF2B5EF4-FFF2-40B4-BE49-F238E27FC236}">
                          <a16:creationId xmlns:a16="http://schemas.microsoft.com/office/drawing/2014/main" id="{DB02AAA4-2107-4FD4-BBA1-7ABA8BA0C528}"/>
                        </a:ext>
                      </a:extLst>
                    </p:cNvPr>
                    <p:cNvGrpSpPr/>
                    <p:nvPr/>
                  </p:nvGrpSpPr>
                  <p:grpSpPr>
                    <a:xfrm>
                      <a:off x="889000" y="3187700"/>
                      <a:ext cx="965200" cy="241300"/>
                      <a:chOff x="889000" y="3187700"/>
                      <a:chExt cx="965200" cy="241300"/>
                    </a:xfrm>
                    <a:grpFill/>
                  </p:grpSpPr>
                  <p:sp>
                    <p:nvSpPr>
                      <p:cNvPr id="145" name="矩形 144">
                        <a:extLst>
                          <a:ext uri="{FF2B5EF4-FFF2-40B4-BE49-F238E27FC236}">
                            <a16:creationId xmlns:a16="http://schemas.microsoft.com/office/drawing/2014/main" id="{540E56E8-D7C0-4340-8326-59ACEE611F67}"/>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6" name="矩形 145">
                        <a:extLst>
                          <a:ext uri="{FF2B5EF4-FFF2-40B4-BE49-F238E27FC236}">
                            <a16:creationId xmlns:a16="http://schemas.microsoft.com/office/drawing/2014/main" id="{18D650C6-1C3B-4135-9148-7A5A6CCA4041}"/>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7" name="矩形 146">
                        <a:extLst>
                          <a:ext uri="{FF2B5EF4-FFF2-40B4-BE49-F238E27FC236}">
                            <a16:creationId xmlns:a16="http://schemas.microsoft.com/office/drawing/2014/main" id="{11364CED-6758-44B3-A713-DC1E25FDBF87}"/>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8" name="矩形 147">
                        <a:extLst>
                          <a:ext uri="{FF2B5EF4-FFF2-40B4-BE49-F238E27FC236}">
                            <a16:creationId xmlns:a16="http://schemas.microsoft.com/office/drawing/2014/main" id="{FE931D3D-E1CF-46DA-A58E-694A64DA8EA5}"/>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40" name="群組 139">
                      <a:extLst>
                        <a:ext uri="{FF2B5EF4-FFF2-40B4-BE49-F238E27FC236}">
                          <a16:creationId xmlns:a16="http://schemas.microsoft.com/office/drawing/2014/main" id="{E3DF88D5-C78A-4C53-821D-635CF274AFB9}"/>
                        </a:ext>
                      </a:extLst>
                    </p:cNvPr>
                    <p:cNvGrpSpPr/>
                    <p:nvPr/>
                  </p:nvGrpSpPr>
                  <p:grpSpPr>
                    <a:xfrm>
                      <a:off x="1854200" y="3187700"/>
                      <a:ext cx="965200" cy="241300"/>
                      <a:chOff x="889000" y="3187700"/>
                      <a:chExt cx="965200" cy="241300"/>
                    </a:xfrm>
                    <a:grpFill/>
                  </p:grpSpPr>
                  <p:sp>
                    <p:nvSpPr>
                      <p:cNvPr id="141" name="矩形 140">
                        <a:extLst>
                          <a:ext uri="{FF2B5EF4-FFF2-40B4-BE49-F238E27FC236}">
                            <a16:creationId xmlns:a16="http://schemas.microsoft.com/office/drawing/2014/main" id="{EB53EECF-15C9-4082-B1A0-05389E6F227C}"/>
                          </a:ext>
                        </a:extLst>
                      </p:cNvPr>
                      <p:cNvSpPr/>
                      <p:nvPr/>
                    </p:nvSpPr>
                    <p:spPr>
                      <a:xfrm>
                        <a:off x="889000" y="3187700"/>
                        <a:ext cx="241300" cy="2413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2" name="矩形 141">
                        <a:extLst>
                          <a:ext uri="{FF2B5EF4-FFF2-40B4-BE49-F238E27FC236}">
                            <a16:creationId xmlns:a16="http://schemas.microsoft.com/office/drawing/2014/main" id="{AD8D655E-B65B-4EA1-8068-FEB69F819D41}"/>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3" name="矩形 142">
                        <a:extLst>
                          <a:ext uri="{FF2B5EF4-FFF2-40B4-BE49-F238E27FC236}">
                            <a16:creationId xmlns:a16="http://schemas.microsoft.com/office/drawing/2014/main" id="{53DC4151-40B0-4FF1-9B3D-EBFEEF490788}"/>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4" name="矩形 143">
                        <a:extLst>
                          <a:ext uri="{FF2B5EF4-FFF2-40B4-BE49-F238E27FC236}">
                            <a16:creationId xmlns:a16="http://schemas.microsoft.com/office/drawing/2014/main" id="{A81AF69C-D207-422A-A388-28969427755D}"/>
                          </a:ext>
                        </a:extLst>
                      </p:cNvPr>
                      <p:cNvSpPr/>
                      <p:nvPr/>
                    </p:nvSpPr>
                    <p:spPr>
                      <a:xfrm>
                        <a:off x="1612900" y="3187700"/>
                        <a:ext cx="241300" cy="2413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116" name="群組 115">
                    <a:extLst>
                      <a:ext uri="{FF2B5EF4-FFF2-40B4-BE49-F238E27FC236}">
                        <a16:creationId xmlns:a16="http://schemas.microsoft.com/office/drawing/2014/main" id="{2A6DD1B3-371F-408E-8025-137C6ABCDF49}"/>
                      </a:ext>
                    </a:extLst>
                  </p:cNvPr>
                  <p:cNvGrpSpPr/>
                  <p:nvPr/>
                </p:nvGrpSpPr>
                <p:grpSpPr>
                  <a:xfrm>
                    <a:off x="889000" y="2501899"/>
                    <a:ext cx="1930400" cy="482600"/>
                    <a:chOff x="889000" y="2501899"/>
                    <a:chExt cx="1930400" cy="482600"/>
                  </a:xfrm>
                  <a:grpFill/>
                </p:grpSpPr>
                <p:grpSp>
                  <p:nvGrpSpPr>
                    <p:cNvPr id="117" name="群組 116">
                      <a:extLst>
                        <a:ext uri="{FF2B5EF4-FFF2-40B4-BE49-F238E27FC236}">
                          <a16:creationId xmlns:a16="http://schemas.microsoft.com/office/drawing/2014/main" id="{85206469-B2C3-4CD2-8359-F81B21799951}"/>
                        </a:ext>
                      </a:extLst>
                    </p:cNvPr>
                    <p:cNvGrpSpPr/>
                    <p:nvPr/>
                  </p:nvGrpSpPr>
                  <p:grpSpPr>
                    <a:xfrm>
                      <a:off x="889000" y="2743199"/>
                      <a:ext cx="1930400" cy="241300"/>
                      <a:chOff x="889000" y="3187700"/>
                      <a:chExt cx="1930400" cy="241300"/>
                    </a:xfrm>
                    <a:grpFill/>
                  </p:grpSpPr>
                  <p:grpSp>
                    <p:nvGrpSpPr>
                      <p:cNvPr id="129" name="群組 128">
                        <a:extLst>
                          <a:ext uri="{FF2B5EF4-FFF2-40B4-BE49-F238E27FC236}">
                            <a16:creationId xmlns:a16="http://schemas.microsoft.com/office/drawing/2014/main" id="{2718DC7A-2E71-4EAC-946C-335E751D76A9}"/>
                          </a:ext>
                        </a:extLst>
                      </p:cNvPr>
                      <p:cNvGrpSpPr/>
                      <p:nvPr/>
                    </p:nvGrpSpPr>
                    <p:grpSpPr>
                      <a:xfrm>
                        <a:off x="889000" y="3187700"/>
                        <a:ext cx="965200" cy="241300"/>
                        <a:chOff x="889000" y="3187700"/>
                        <a:chExt cx="965200" cy="241300"/>
                      </a:xfrm>
                      <a:grpFill/>
                    </p:grpSpPr>
                    <p:sp>
                      <p:nvSpPr>
                        <p:cNvPr id="135" name="矩形 134">
                          <a:extLst>
                            <a:ext uri="{FF2B5EF4-FFF2-40B4-BE49-F238E27FC236}">
                              <a16:creationId xmlns:a16="http://schemas.microsoft.com/office/drawing/2014/main" id="{69DDF4CA-0D14-4622-A4CA-304BCFE866EB}"/>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6" name="矩形 135">
                          <a:extLst>
                            <a:ext uri="{FF2B5EF4-FFF2-40B4-BE49-F238E27FC236}">
                              <a16:creationId xmlns:a16="http://schemas.microsoft.com/office/drawing/2014/main" id="{C0998804-7210-405D-8277-FF7F26E6256B}"/>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7" name="矩形 136">
                          <a:extLst>
                            <a:ext uri="{FF2B5EF4-FFF2-40B4-BE49-F238E27FC236}">
                              <a16:creationId xmlns:a16="http://schemas.microsoft.com/office/drawing/2014/main" id="{F2CF274D-81AB-4A94-BF07-B8E5381D8027}"/>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8" name="矩形 137">
                          <a:extLst>
                            <a:ext uri="{FF2B5EF4-FFF2-40B4-BE49-F238E27FC236}">
                              <a16:creationId xmlns:a16="http://schemas.microsoft.com/office/drawing/2014/main" id="{D91F5BBA-C233-4F24-85DC-1609F88F126C}"/>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30" name="群組 129">
                        <a:extLst>
                          <a:ext uri="{FF2B5EF4-FFF2-40B4-BE49-F238E27FC236}">
                            <a16:creationId xmlns:a16="http://schemas.microsoft.com/office/drawing/2014/main" id="{0C3BF272-7CC4-4BC7-AAAE-01527989FACE}"/>
                          </a:ext>
                        </a:extLst>
                      </p:cNvPr>
                      <p:cNvGrpSpPr/>
                      <p:nvPr/>
                    </p:nvGrpSpPr>
                    <p:grpSpPr>
                      <a:xfrm>
                        <a:off x="1854200" y="3187700"/>
                        <a:ext cx="965200" cy="241300"/>
                        <a:chOff x="889000" y="3187700"/>
                        <a:chExt cx="965200" cy="241300"/>
                      </a:xfrm>
                      <a:grpFill/>
                    </p:grpSpPr>
                    <p:sp>
                      <p:nvSpPr>
                        <p:cNvPr id="131" name="矩形 130">
                          <a:extLst>
                            <a:ext uri="{FF2B5EF4-FFF2-40B4-BE49-F238E27FC236}">
                              <a16:creationId xmlns:a16="http://schemas.microsoft.com/office/drawing/2014/main" id="{E63A4D12-0CC4-45F7-A08A-4AEDF335709B}"/>
                            </a:ext>
                          </a:extLst>
                        </p:cNvPr>
                        <p:cNvSpPr/>
                        <p:nvPr/>
                      </p:nvSpPr>
                      <p:spPr>
                        <a:xfrm>
                          <a:off x="889000" y="3187700"/>
                          <a:ext cx="241300" cy="2413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2" name="矩形 131">
                          <a:extLst>
                            <a:ext uri="{FF2B5EF4-FFF2-40B4-BE49-F238E27FC236}">
                              <a16:creationId xmlns:a16="http://schemas.microsoft.com/office/drawing/2014/main" id="{896A6944-7121-46E5-9D0E-8BC01B8D5036}"/>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3" name="矩形 132">
                          <a:extLst>
                            <a:ext uri="{FF2B5EF4-FFF2-40B4-BE49-F238E27FC236}">
                              <a16:creationId xmlns:a16="http://schemas.microsoft.com/office/drawing/2014/main" id="{E086E277-A9C1-4DAD-8529-3A20F7BA8E79}"/>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4" name="矩形 133">
                          <a:extLst>
                            <a:ext uri="{FF2B5EF4-FFF2-40B4-BE49-F238E27FC236}">
                              <a16:creationId xmlns:a16="http://schemas.microsoft.com/office/drawing/2014/main" id="{C9FBFB3C-AC73-47FB-95D1-43DB6CC3D220}"/>
                            </a:ext>
                          </a:extLst>
                        </p:cNvPr>
                        <p:cNvSpPr/>
                        <p:nvPr/>
                      </p:nvSpPr>
                      <p:spPr>
                        <a:xfrm>
                          <a:off x="1612900" y="3187700"/>
                          <a:ext cx="241300" cy="2413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118" name="群組 117">
                      <a:extLst>
                        <a:ext uri="{FF2B5EF4-FFF2-40B4-BE49-F238E27FC236}">
                          <a16:creationId xmlns:a16="http://schemas.microsoft.com/office/drawing/2014/main" id="{257EFF41-EA24-4DE1-9FBB-A46FB7BB3124}"/>
                        </a:ext>
                      </a:extLst>
                    </p:cNvPr>
                    <p:cNvGrpSpPr/>
                    <p:nvPr/>
                  </p:nvGrpSpPr>
                  <p:grpSpPr>
                    <a:xfrm>
                      <a:off x="889000" y="2501899"/>
                      <a:ext cx="1930400" cy="241300"/>
                      <a:chOff x="889000" y="3187700"/>
                      <a:chExt cx="1930400" cy="241300"/>
                    </a:xfrm>
                    <a:grpFill/>
                  </p:grpSpPr>
                  <p:grpSp>
                    <p:nvGrpSpPr>
                      <p:cNvPr id="119" name="群組 118">
                        <a:extLst>
                          <a:ext uri="{FF2B5EF4-FFF2-40B4-BE49-F238E27FC236}">
                            <a16:creationId xmlns:a16="http://schemas.microsoft.com/office/drawing/2014/main" id="{1F60C69F-C284-427D-B9B3-9454B8FD4B57}"/>
                          </a:ext>
                        </a:extLst>
                      </p:cNvPr>
                      <p:cNvGrpSpPr/>
                      <p:nvPr/>
                    </p:nvGrpSpPr>
                    <p:grpSpPr>
                      <a:xfrm>
                        <a:off x="889000" y="3187700"/>
                        <a:ext cx="965200" cy="241300"/>
                        <a:chOff x="889000" y="3187700"/>
                        <a:chExt cx="965200" cy="241300"/>
                      </a:xfrm>
                      <a:grpFill/>
                    </p:grpSpPr>
                    <p:sp>
                      <p:nvSpPr>
                        <p:cNvPr id="125" name="矩形 124">
                          <a:extLst>
                            <a:ext uri="{FF2B5EF4-FFF2-40B4-BE49-F238E27FC236}">
                              <a16:creationId xmlns:a16="http://schemas.microsoft.com/office/drawing/2014/main" id="{3EFBA5EF-FF1B-4982-A66C-8C43D36F0C32}"/>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6" name="矩形 125">
                          <a:extLst>
                            <a:ext uri="{FF2B5EF4-FFF2-40B4-BE49-F238E27FC236}">
                              <a16:creationId xmlns:a16="http://schemas.microsoft.com/office/drawing/2014/main" id="{9AA28F3D-A1B0-45BC-BF2A-C7F16560D53F}"/>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7" name="矩形 126">
                          <a:extLst>
                            <a:ext uri="{FF2B5EF4-FFF2-40B4-BE49-F238E27FC236}">
                              <a16:creationId xmlns:a16="http://schemas.microsoft.com/office/drawing/2014/main" id="{AB0A233F-4968-4369-BC2C-436A24997B08}"/>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8" name="矩形 127">
                          <a:extLst>
                            <a:ext uri="{FF2B5EF4-FFF2-40B4-BE49-F238E27FC236}">
                              <a16:creationId xmlns:a16="http://schemas.microsoft.com/office/drawing/2014/main" id="{5F9DD725-98FA-45AA-9A08-2CBF8E2E0CB9}"/>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20" name="群組 119">
                        <a:extLst>
                          <a:ext uri="{FF2B5EF4-FFF2-40B4-BE49-F238E27FC236}">
                            <a16:creationId xmlns:a16="http://schemas.microsoft.com/office/drawing/2014/main" id="{40580C00-EB4F-4645-9EC2-1A9C64FDD35F}"/>
                          </a:ext>
                        </a:extLst>
                      </p:cNvPr>
                      <p:cNvGrpSpPr/>
                      <p:nvPr/>
                    </p:nvGrpSpPr>
                    <p:grpSpPr>
                      <a:xfrm>
                        <a:off x="1854200" y="3187700"/>
                        <a:ext cx="965200" cy="241300"/>
                        <a:chOff x="889000" y="3187700"/>
                        <a:chExt cx="965200" cy="241300"/>
                      </a:xfrm>
                      <a:grpFill/>
                    </p:grpSpPr>
                    <p:sp>
                      <p:nvSpPr>
                        <p:cNvPr id="121" name="矩形 120">
                          <a:extLst>
                            <a:ext uri="{FF2B5EF4-FFF2-40B4-BE49-F238E27FC236}">
                              <a16:creationId xmlns:a16="http://schemas.microsoft.com/office/drawing/2014/main" id="{E4DB4178-B8D4-47EB-B52E-B681A9F3CDD0}"/>
                            </a:ext>
                          </a:extLst>
                        </p:cNvPr>
                        <p:cNvSpPr/>
                        <p:nvPr/>
                      </p:nvSpPr>
                      <p:spPr>
                        <a:xfrm>
                          <a:off x="889000" y="3187700"/>
                          <a:ext cx="241300" cy="2413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2" name="矩形 121">
                          <a:extLst>
                            <a:ext uri="{FF2B5EF4-FFF2-40B4-BE49-F238E27FC236}">
                              <a16:creationId xmlns:a16="http://schemas.microsoft.com/office/drawing/2014/main" id="{A165C455-2395-4B19-B2A5-5CD48BE9EDEC}"/>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3" name="矩形 122">
                          <a:extLst>
                            <a:ext uri="{FF2B5EF4-FFF2-40B4-BE49-F238E27FC236}">
                              <a16:creationId xmlns:a16="http://schemas.microsoft.com/office/drawing/2014/main" id="{BA48710D-1F56-46E5-8344-1026181558AE}"/>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4" name="矩形 123">
                          <a:extLst>
                            <a:ext uri="{FF2B5EF4-FFF2-40B4-BE49-F238E27FC236}">
                              <a16:creationId xmlns:a16="http://schemas.microsoft.com/office/drawing/2014/main" id="{2BF79EB4-FD5E-4261-AAF0-E0D0D4DDE57A}"/>
                            </a:ext>
                          </a:extLst>
                        </p:cNvPr>
                        <p:cNvSpPr/>
                        <p:nvPr/>
                      </p:nvSpPr>
                      <p:spPr>
                        <a:xfrm>
                          <a:off x="1612900" y="3187700"/>
                          <a:ext cx="241300" cy="2413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grpSp>
          </p:grpSp>
          <p:grpSp>
            <p:nvGrpSpPr>
              <p:cNvPr id="66" name="群組 65">
                <a:extLst>
                  <a:ext uri="{FF2B5EF4-FFF2-40B4-BE49-F238E27FC236}">
                    <a16:creationId xmlns:a16="http://schemas.microsoft.com/office/drawing/2014/main" id="{A8BDBA40-A3C8-4BF2-BA0A-6986EE93A92D}"/>
                  </a:ext>
                </a:extLst>
              </p:cNvPr>
              <p:cNvGrpSpPr/>
              <p:nvPr/>
            </p:nvGrpSpPr>
            <p:grpSpPr>
              <a:xfrm>
                <a:off x="889000" y="1574798"/>
                <a:ext cx="1930400" cy="927101"/>
                <a:chOff x="889000" y="2501899"/>
                <a:chExt cx="1930400" cy="927101"/>
              </a:xfrm>
              <a:grpFill/>
            </p:grpSpPr>
            <p:grpSp>
              <p:nvGrpSpPr>
                <p:cNvPr id="67" name="群組 66">
                  <a:extLst>
                    <a:ext uri="{FF2B5EF4-FFF2-40B4-BE49-F238E27FC236}">
                      <a16:creationId xmlns:a16="http://schemas.microsoft.com/office/drawing/2014/main" id="{D1CD7216-4316-4522-8464-23533E5AB338}"/>
                    </a:ext>
                  </a:extLst>
                </p:cNvPr>
                <p:cNvGrpSpPr/>
                <p:nvPr/>
              </p:nvGrpSpPr>
              <p:grpSpPr>
                <a:xfrm>
                  <a:off x="889000" y="3187700"/>
                  <a:ext cx="1930400" cy="241300"/>
                  <a:chOff x="889000" y="3187700"/>
                  <a:chExt cx="1930400" cy="241300"/>
                </a:xfrm>
                <a:grpFill/>
              </p:grpSpPr>
              <p:grpSp>
                <p:nvGrpSpPr>
                  <p:cNvPr id="103" name="群組 102">
                    <a:extLst>
                      <a:ext uri="{FF2B5EF4-FFF2-40B4-BE49-F238E27FC236}">
                        <a16:creationId xmlns:a16="http://schemas.microsoft.com/office/drawing/2014/main" id="{054E572E-F2E9-4700-AF5E-72CF760C302A}"/>
                      </a:ext>
                    </a:extLst>
                  </p:cNvPr>
                  <p:cNvGrpSpPr/>
                  <p:nvPr/>
                </p:nvGrpSpPr>
                <p:grpSpPr>
                  <a:xfrm>
                    <a:off x="889000" y="3187700"/>
                    <a:ext cx="965200" cy="241300"/>
                    <a:chOff x="889000" y="3187700"/>
                    <a:chExt cx="965200" cy="241300"/>
                  </a:xfrm>
                  <a:grpFill/>
                </p:grpSpPr>
                <p:sp>
                  <p:nvSpPr>
                    <p:cNvPr id="109" name="矩形 108">
                      <a:extLst>
                        <a:ext uri="{FF2B5EF4-FFF2-40B4-BE49-F238E27FC236}">
                          <a16:creationId xmlns:a16="http://schemas.microsoft.com/office/drawing/2014/main" id="{9101C5E9-6B0F-4699-B360-1DB9F7D86EBE}"/>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0" name="矩形 109">
                      <a:extLst>
                        <a:ext uri="{FF2B5EF4-FFF2-40B4-BE49-F238E27FC236}">
                          <a16:creationId xmlns:a16="http://schemas.microsoft.com/office/drawing/2014/main" id="{1AB6FC71-6C4A-4F30-8719-A59B0125B46E}"/>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1" name="矩形 110">
                      <a:extLst>
                        <a:ext uri="{FF2B5EF4-FFF2-40B4-BE49-F238E27FC236}">
                          <a16:creationId xmlns:a16="http://schemas.microsoft.com/office/drawing/2014/main" id="{48EC52AA-BE19-468E-A557-004DEDE2E798}"/>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2" name="矩形 111">
                      <a:extLst>
                        <a:ext uri="{FF2B5EF4-FFF2-40B4-BE49-F238E27FC236}">
                          <a16:creationId xmlns:a16="http://schemas.microsoft.com/office/drawing/2014/main" id="{9CE46E3A-CE82-42CA-BE29-574F2F2F2222}"/>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04" name="群組 103">
                    <a:extLst>
                      <a:ext uri="{FF2B5EF4-FFF2-40B4-BE49-F238E27FC236}">
                        <a16:creationId xmlns:a16="http://schemas.microsoft.com/office/drawing/2014/main" id="{9711FA28-2054-45FD-826A-DE2B15C56F33}"/>
                      </a:ext>
                    </a:extLst>
                  </p:cNvPr>
                  <p:cNvGrpSpPr/>
                  <p:nvPr/>
                </p:nvGrpSpPr>
                <p:grpSpPr>
                  <a:xfrm>
                    <a:off x="1854200" y="3187700"/>
                    <a:ext cx="965200" cy="241300"/>
                    <a:chOff x="889000" y="3187700"/>
                    <a:chExt cx="965200" cy="241300"/>
                  </a:xfrm>
                  <a:grpFill/>
                </p:grpSpPr>
                <p:sp>
                  <p:nvSpPr>
                    <p:cNvPr id="105" name="矩形 104">
                      <a:extLst>
                        <a:ext uri="{FF2B5EF4-FFF2-40B4-BE49-F238E27FC236}">
                          <a16:creationId xmlns:a16="http://schemas.microsoft.com/office/drawing/2014/main" id="{FD295D3D-1A6E-43FB-87F8-D60933B45ED6}"/>
                        </a:ext>
                      </a:extLst>
                    </p:cNvPr>
                    <p:cNvSpPr/>
                    <p:nvPr/>
                  </p:nvSpPr>
                  <p:spPr>
                    <a:xfrm>
                      <a:off x="889000" y="3187700"/>
                      <a:ext cx="241300" cy="2413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6" name="矩形 105">
                      <a:extLst>
                        <a:ext uri="{FF2B5EF4-FFF2-40B4-BE49-F238E27FC236}">
                          <a16:creationId xmlns:a16="http://schemas.microsoft.com/office/drawing/2014/main" id="{8F088A7F-B43B-4C84-822C-ED1C2A117300}"/>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7" name="矩形 106">
                      <a:extLst>
                        <a:ext uri="{FF2B5EF4-FFF2-40B4-BE49-F238E27FC236}">
                          <a16:creationId xmlns:a16="http://schemas.microsoft.com/office/drawing/2014/main" id="{BF7AED8C-D478-4EA4-B02B-16F7BA0998C5}"/>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8" name="矩形 107">
                      <a:extLst>
                        <a:ext uri="{FF2B5EF4-FFF2-40B4-BE49-F238E27FC236}">
                          <a16:creationId xmlns:a16="http://schemas.microsoft.com/office/drawing/2014/main" id="{D1297159-213D-4C6F-893C-7994A7FC5388}"/>
                        </a:ext>
                      </a:extLst>
                    </p:cNvPr>
                    <p:cNvSpPr/>
                    <p:nvPr/>
                  </p:nvSpPr>
                  <p:spPr>
                    <a:xfrm>
                      <a:off x="1612900" y="3187700"/>
                      <a:ext cx="241300" cy="2413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68" name="群組 67">
                  <a:extLst>
                    <a:ext uri="{FF2B5EF4-FFF2-40B4-BE49-F238E27FC236}">
                      <a16:creationId xmlns:a16="http://schemas.microsoft.com/office/drawing/2014/main" id="{1E182EAD-F0EE-4B3E-A4BD-EDA8558FB6A5}"/>
                    </a:ext>
                  </a:extLst>
                </p:cNvPr>
                <p:cNvGrpSpPr/>
                <p:nvPr/>
              </p:nvGrpSpPr>
              <p:grpSpPr>
                <a:xfrm>
                  <a:off x="889000" y="2501899"/>
                  <a:ext cx="1930400" cy="711200"/>
                  <a:chOff x="889000" y="2501899"/>
                  <a:chExt cx="1930400" cy="711200"/>
                </a:xfrm>
                <a:grpFill/>
              </p:grpSpPr>
              <p:grpSp>
                <p:nvGrpSpPr>
                  <p:cNvPr id="69" name="群組 68">
                    <a:extLst>
                      <a:ext uri="{FF2B5EF4-FFF2-40B4-BE49-F238E27FC236}">
                        <a16:creationId xmlns:a16="http://schemas.microsoft.com/office/drawing/2014/main" id="{2966B2D3-01EF-4850-ABFF-5A659D2F5C08}"/>
                      </a:ext>
                    </a:extLst>
                  </p:cNvPr>
                  <p:cNvGrpSpPr/>
                  <p:nvPr/>
                </p:nvGrpSpPr>
                <p:grpSpPr>
                  <a:xfrm>
                    <a:off x="889000" y="2971799"/>
                    <a:ext cx="1930400" cy="241300"/>
                    <a:chOff x="889000" y="3187700"/>
                    <a:chExt cx="1930400" cy="241300"/>
                  </a:xfrm>
                  <a:grpFill/>
                </p:grpSpPr>
                <p:grpSp>
                  <p:nvGrpSpPr>
                    <p:cNvPr id="93" name="群組 92">
                      <a:extLst>
                        <a:ext uri="{FF2B5EF4-FFF2-40B4-BE49-F238E27FC236}">
                          <a16:creationId xmlns:a16="http://schemas.microsoft.com/office/drawing/2014/main" id="{DF338DFC-00EF-40AD-A02C-C3DEEDA5B18B}"/>
                        </a:ext>
                      </a:extLst>
                    </p:cNvPr>
                    <p:cNvGrpSpPr/>
                    <p:nvPr/>
                  </p:nvGrpSpPr>
                  <p:grpSpPr>
                    <a:xfrm>
                      <a:off x="889000" y="3187700"/>
                      <a:ext cx="965200" cy="241300"/>
                      <a:chOff x="889000" y="3187700"/>
                      <a:chExt cx="965200" cy="241300"/>
                    </a:xfrm>
                    <a:grpFill/>
                  </p:grpSpPr>
                  <p:sp>
                    <p:nvSpPr>
                      <p:cNvPr id="99" name="矩形 98">
                        <a:extLst>
                          <a:ext uri="{FF2B5EF4-FFF2-40B4-BE49-F238E27FC236}">
                            <a16:creationId xmlns:a16="http://schemas.microsoft.com/office/drawing/2014/main" id="{43186D6B-563F-4F10-BBED-E4F265D9C7FD}"/>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0" name="矩形 99">
                        <a:extLst>
                          <a:ext uri="{FF2B5EF4-FFF2-40B4-BE49-F238E27FC236}">
                            <a16:creationId xmlns:a16="http://schemas.microsoft.com/office/drawing/2014/main" id="{4C729EFF-74BB-4459-81C1-8731723B3A84}"/>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1" name="矩形 100">
                        <a:extLst>
                          <a:ext uri="{FF2B5EF4-FFF2-40B4-BE49-F238E27FC236}">
                            <a16:creationId xmlns:a16="http://schemas.microsoft.com/office/drawing/2014/main" id="{D641CCC9-AF89-4973-8DB4-3EA5FA11693F}"/>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2" name="矩形 101">
                        <a:extLst>
                          <a:ext uri="{FF2B5EF4-FFF2-40B4-BE49-F238E27FC236}">
                            <a16:creationId xmlns:a16="http://schemas.microsoft.com/office/drawing/2014/main" id="{882E2E7F-3B9E-49B6-854C-10EB5565C002}"/>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94" name="群組 93">
                      <a:extLst>
                        <a:ext uri="{FF2B5EF4-FFF2-40B4-BE49-F238E27FC236}">
                          <a16:creationId xmlns:a16="http://schemas.microsoft.com/office/drawing/2014/main" id="{A01128B8-B84A-4C5A-890A-800728D194C1}"/>
                        </a:ext>
                      </a:extLst>
                    </p:cNvPr>
                    <p:cNvGrpSpPr/>
                    <p:nvPr/>
                  </p:nvGrpSpPr>
                  <p:grpSpPr>
                    <a:xfrm>
                      <a:off x="1854200" y="3187700"/>
                      <a:ext cx="965200" cy="241300"/>
                      <a:chOff x="889000" y="3187700"/>
                      <a:chExt cx="965200" cy="241300"/>
                    </a:xfrm>
                    <a:grpFill/>
                  </p:grpSpPr>
                  <p:sp>
                    <p:nvSpPr>
                      <p:cNvPr id="95" name="矩形 94">
                        <a:extLst>
                          <a:ext uri="{FF2B5EF4-FFF2-40B4-BE49-F238E27FC236}">
                            <a16:creationId xmlns:a16="http://schemas.microsoft.com/office/drawing/2014/main" id="{EFB8B0EA-E2E6-4E5C-A887-401299737951}"/>
                          </a:ext>
                        </a:extLst>
                      </p:cNvPr>
                      <p:cNvSpPr/>
                      <p:nvPr/>
                    </p:nvSpPr>
                    <p:spPr>
                      <a:xfrm>
                        <a:off x="889000" y="3187700"/>
                        <a:ext cx="241300" cy="2413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6" name="矩形 95">
                        <a:extLst>
                          <a:ext uri="{FF2B5EF4-FFF2-40B4-BE49-F238E27FC236}">
                            <a16:creationId xmlns:a16="http://schemas.microsoft.com/office/drawing/2014/main" id="{D92FA0D9-0D43-49FB-BC6F-35B782AEC3D3}"/>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7" name="矩形 96">
                        <a:extLst>
                          <a:ext uri="{FF2B5EF4-FFF2-40B4-BE49-F238E27FC236}">
                            <a16:creationId xmlns:a16="http://schemas.microsoft.com/office/drawing/2014/main" id="{2C8BCCC1-8321-40F0-A595-1B6F15C80249}"/>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8" name="矩形 97">
                        <a:extLst>
                          <a:ext uri="{FF2B5EF4-FFF2-40B4-BE49-F238E27FC236}">
                            <a16:creationId xmlns:a16="http://schemas.microsoft.com/office/drawing/2014/main" id="{C4584784-BA60-45D8-A323-CB5B46E49B6B}"/>
                          </a:ext>
                        </a:extLst>
                      </p:cNvPr>
                      <p:cNvSpPr/>
                      <p:nvPr/>
                    </p:nvSpPr>
                    <p:spPr>
                      <a:xfrm>
                        <a:off x="1612900" y="3187700"/>
                        <a:ext cx="241300" cy="2413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70" name="群組 69">
                    <a:extLst>
                      <a:ext uri="{FF2B5EF4-FFF2-40B4-BE49-F238E27FC236}">
                        <a16:creationId xmlns:a16="http://schemas.microsoft.com/office/drawing/2014/main" id="{B7CCF293-5490-47D7-8A4C-8B611A5EF73F}"/>
                      </a:ext>
                    </a:extLst>
                  </p:cNvPr>
                  <p:cNvGrpSpPr/>
                  <p:nvPr/>
                </p:nvGrpSpPr>
                <p:grpSpPr>
                  <a:xfrm>
                    <a:off x="889000" y="2501899"/>
                    <a:ext cx="1930400" cy="482600"/>
                    <a:chOff x="889000" y="2501899"/>
                    <a:chExt cx="1930400" cy="482600"/>
                  </a:xfrm>
                  <a:grpFill/>
                </p:grpSpPr>
                <p:grpSp>
                  <p:nvGrpSpPr>
                    <p:cNvPr id="71" name="群組 70">
                      <a:extLst>
                        <a:ext uri="{FF2B5EF4-FFF2-40B4-BE49-F238E27FC236}">
                          <a16:creationId xmlns:a16="http://schemas.microsoft.com/office/drawing/2014/main" id="{848360A4-1DED-4A3C-A616-027E54FE4068}"/>
                        </a:ext>
                      </a:extLst>
                    </p:cNvPr>
                    <p:cNvGrpSpPr/>
                    <p:nvPr/>
                  </p:nvGrpSpPr>
                  <p:grpSpPr>
                    <a:xfrm>
                      <a:off x="889000" y="2743199"/>
                      <a:ext cx="1930400" cy="241300"/>
                      <a:chOff x="889000" y="3187700"/>
                      <a:chExt cx="1930400" cy="241300"/>
                    </a:xfrm>
                    <a:grpFill/>
                  </p:grpSpPr>
                  <p:grpSp>
                    <p:nvGrpSpPr>
                      <p:cNvPr id="83" name="群組 82">
                        <a:extLst>
                          <a:ext uri="{FF2B5EF4-FFF2-40B4-BE49-F238E27FC236}">
                            <a16:creationId xmlns:a16="http://schemas.microsoft.com/office/drawing/2014/main" id="{E7859080-A3EE-4C98-93D1-5B71B1ED1311}"/>
                          </a:ext>
                        </a:extLst>
                      </p:cNvPr>
                      <p:cNvGrpSpPr/>
                      <p:nvPr/>
                    </p:nvGrpSpPr>
                    <p:grpSpPr>
                      <a:xfrm>
                        <a:off x="889000" y="3187700"/>
                        <a:ext cx="965200" cy="241300"/>
                        <a:chOff x="889000" y="3187700"/>
                        <a:chExt cx="965200" cy="241300"/>
                      </a:xfrm>
                      <a:grpFill/>
                    </p:grpSpPr>
                    <p:sp>
                      <p:nvSpPr>
                        <p:cNvPr id="89" name="矩形 88">
                          <a:extLst>
                            <a:ext uri="{FF2B5EF4-FFF2-40B4-BE49-F238E27FC236}">
                              <a16:creationId xmlns:a16="http://schemas.microsoft.com/office/drawing/2014/main" id="{B03A2274-D6C2-44E5-8ACC-9B8B93435D0A}"/>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0" name="矩形 89">
                          <a:extLst>
                            <a:ext uri="{FF2B5EF4-FFF2-40B4-BE49-F238E27FC236}">
                              <a16:creationId xmlns:a16="http://schemas.microsoft.com/office/drawing/2014/main" id="{61E44D25-7637-4D38-82BA-8B43A409053A}"/>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1" name="矩形 90">
                          <a:extLst>
                            <a:ext uri="{FF2B5EF4-FFF2-40B4-BE49-F238E27FC236}">
                              <a16:creationId xmlns:a16="http://schemas.microsoft.com/office/drawing/2014/main" id="{DA41253D-C8C0-46A8-90DC-520EB048662A}"/>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2" name="矩形 91">
                          <a:extLst>
                            <a:ext uri="{FF2B5EF4-FFF2-40B4-BE49-F238E27FC236}">
                              <a16:creationId xmlns:a16="http://schemas.microsoft.com/office/drawing/2014/main" id="{DB81BAF2-D410-4C5C-95DE-BAE2C74A1CA7}"/>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84" name="群組 83">
                        <a:extLst>
                          <a:ext uri="{FF2B5EF4-FFF2-40B4-BE49-F238E27FC236}">
                            <a16:creationId xmlns:a16="http://schemas.microsoft.com/office/drawing/2014/main" id="{F6C22F07-BF98-451C-AECD-97E1487BA9A8}"/>
                          </a:ext>
                        </a:extLst>
                      </p:cNvPr>
                      <p:cNvGrpSpPr/>
                      <p:nvPr/>
                    </p:nvGrpSpPr>
                    <p:grpSpPr>
                      <a:xfrm>
                        <a:off x="1854200" y="3187700"/>
                        <a:ext cx="965200" cy="241300"/>
                        <a:chOff x="889000" y="3187700"/>
                        <a:chExt cx="965200" cy="241300"/>
                      </a:xfrm>
                      <a:grpFill/>
                    </p:grpSpPr>
                    <p:sp>
                      <p:nvSpPr>
                        <p:cNvPr id="85" name="矩形 84">
                          <a:extLst>
                            <a:ext uri="{FF2B5EF4-FFF2-40B4-BE49-F238E27FC236}">
                              <a16:creationId xmlns:a16="http://schemas.microsoft.com/office/drawing/2014/main" id="{94BFC2F2-4AB1-4207-9A1D-D2646EB47640}"/>
                            </a:ext>
                          </a:extLst>
                        </p:cNvPr>
                        <p:cNvSpPr/>
                        <p:nvPr/>
                      </p:nvSpPr>
                      <p:spPr>
                        <a:xfrm>
                          <a:off x="889000" y="3187700"/>
                          <a:ext cx="241300" cy="2413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6" name="矩形 85">
                          <a:extLst>
                            <a:ext uri="{FF2B5EF4-FFF2-40B4-BE49-F238E27FC236}">
                              <a16:creationId xmlns:a16="http://schemas.microsoft.com/office/drawing/2014/main" id="{F0D94BE4-BC2A-471A-9ED7-8085ABC42F4C}"/>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7" name="矩形 86">
                          <a:extLst>
                            <a:ext uri="{FF2B5EF4-FFF2-40B4-BE49-F238E27FC236}">
                              <a16:creationId xmlns:a16="http://schemas.microsoft.com/office/drawing/2014/main" id="{D355BA9D-98B5-43B1-A2E3-B09ADFC2BCAE}"/>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8" name="矩形 87">
                          <a:extLst>
                            <a:ext uri="{FF2B5EF4-FFF2-40B4-BE49-F238E27FC236}">
                              <a16:creationId xmlns:a16="http://schemas.microsoft.com/office/drawing/2014/main" id="{C3198EB3-21F6-49D7-AFE1-06FAF5630B26}"/>
                            </a:ext>
                          </a:extLst>
                        </p:cNvPr>
                        <p:cNvSpPr/>
                        <p:nvPr/>
                      </p:nvSpPr>
                      <p:spPr>
                        <a:xfrm>
                          <a:off x="1612900" y="3187700"/>
                          <a:ext cx="241300" cy="2413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72" name="群組 71">
                      <a:extLst>
                        <a:ext uri="{FF2B5EF4-FFF2-40B4-BE49-F238E27FC236}">
                          <a16:creationId xmlns:a16="http://schemas.microsoft.com/office/drawing/2014/main" id="{99397377-F11B-4425-A72F-17581ACB7F4D}"/>
                        </a:ext>
                      </a:extLst>
                    </p:cNvPr>
                    <p:cNvGrpSpPr/>
                    <p:nvPr/>
                  </p:nvGrpSpPr>
                  <p:grpSpPr>
                    <a:xfrm>
                      <a:off x="889000" y="2501899"/>
                      <a:ext cx="1930400" cy="241300"/>
                      <a:chOff x="889000" y="3187700"/>
                      <a:chExt cx="1930400" cy="241300"/>
                    </a:xfrm>
                    <a:grpFill/>
                  </p:grpSpPr>
                  <p:grpSp>
                    <p:nvGrpSpPr>
                      <p:cNvPr id="73" name="群組 72">
                        <a:extLst>
                          <a:ext uri="{FF2B5EF4-FFF2-40B4-BE49-F238E27FC236}">
                            <a16:creationId xmlns:a16="http://schemas.microsoft.com/office/drawing/2014/main" id="{40A83F90-963D-4290-BA13-25F55FA9717B}"/>
                          </a:ext>
                        </a:extLst>
                      </p:cNvPr>
                      <p:cNvGrpSpPr/>
                      <p:nvPr/>
                    </p:nvGrpSpPr>
                    <p:grpSpPr>
                      <a:xfrm>
                        <a:off x="889000" y="3187700"/>
                        <a:ext cx="965200" cy="241300"/>
                        <a:chOff x="889000" y="3187700"/>
                        <a:chExt cx="965200" cy="241300"/>
                      </a:xfrm>
                      <a:grpFill/>
                    </p:grpSpPr>
                    <p:sp>
                      <p:nvSpPr>
                        <p:cNvPr id="79" name="矩形 78">
                          <a:extLst>
                            <a:ext uri="{FF2B5EF4-FFF2-40B4-BE49-F238E27FC236}">
                              <a16:creationId xmlns:a16="http://schemas.microsoft.com/office/drawing/2014/main" id="{64A7A5F0-CC1D-4F9A-8238-035343FA5917}"/>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0" name="矩形 79">
                          <a:extLst>
                            <a:ext uri="{FF2B5EF4-FFF2-40B4-BE49-F238E27FC236}">
                              <a16:creationId xmlns:a16="http://schemas.microsoft.com/office/drawing/2014/main" id="{101FFFB6-F80F-4DB7-8809-BADDD67F235E}"/>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1" name="矩形 80">
                          <a:extLst>
                            <a:ext uri="{FF2B5EF4-FFF2-40B4-BE49-F238E27FC236}">
                              <a16:creationId xmlns:a16="http://schemas.microsoft.com/office/drawing/2014/main" id="{C4593B59-31D5-4FE2-8038-D1E96958059E}"/>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2" name="矩形 81">
                          <a:extLst>
                            <a:ext uri="{FF2B5EF4-FFF2-40B4-BE49-F238E27FC236}">
                              <a16:creationId xmlns:a16="http://schemas.microsoft.com/office/drawing/2014/main" id="{5EB32A37-DD43-4C7C-BA5E-1D04C41B917F}"/>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74" name="群組 73">
                        <a:extLst>
                          <a:ext uri="{FF2B5EF4-FFF2-40B4-BE49-F238E27FC236}">
                            <a16:creationId xmlns:a16="http://schemas.microsoft.com/office/drawing/2014/main" id="{7615197F-CD37-4665-96A2-DF75B9C55222}"/>
                          </a:ext>
                        </a:extLst>
                      </p:cNvPr>
                      <p:cNvGrpSpPr/>
                      <p:nvPr/>
                    </p:nvGrpSpPr>
                    <p:grpSpPr>
                      <a:xfrm>
                        <a:off x="1854200" y="3187700"/>
                        <a:ext cx="965200" cy="241300"/>
                        <a:chOff x="889000" y="3187700"/>
                        <a:chExt cx="965200" cy="241300"/>
                      </a:xfrm>
                      <a:grpFill/>
                    </p:grpSpPr>
                    <p:sp>
                      <p:nvSpPr>
                        <p:cNvPr id="75" name="矩形 74">
                          <a:extLst>
                            <a:ext uri="{FF2B5EF4-FFF2-40B4-BE49-F238E27FC236}">
                              <a16:creationId xmlns:a16="http://schemas.microsoft.com/office/drawing/2014/main" id="{6DAC68E1-847B-4D3D-B027-A32FB379E5BA}"/>
                            </a:ext>
                          </a:extLst>
                        </p:cNvPr>
                        <p:cNvSpPr/>
                        <p:nvPr/>
                      </p:nvSpPr>
                      <p:spPr>
                        <a:xfrm>
                          <a:off x="889000" y="3187700"/>
                          <a:ext cx="241300" cy="2413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6" name="矩形 75">
                          <a:extLst>
                            <a:ext uri="{FF2B5EF4-FFF2-40B4-BE49-F238E27FC236}">
                              <a16:creationId xmlns:a16="http://schemas.microsoft.com/office/drawing/2014/main" id="{7586D49F-3446-4DB1-A976-730DACCCE991}"/>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7" name="矩形 76">
                          <a:extLst>
                            <a:ext uri="{FF2B5EF4-FFF2-40B4-BE49-F238E27FC236}">
                              <a16:creationId xmlns:a16="http://schemas.microsoft.com/office/drawing/2014/main" id="{B91CDBA5-36D3-4120-A54A-B00159D5C736}"/>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8" name="矩形 77">
                          <a:extLst>
                            <a:ext uri="{FF2B5EF4-FFF2-40B4-BE49-F238E27FC236}">
                              <a16:creationId xmlns:a16="http://schemas.microsoft.com/office/drawing/2014/main" id="{AC10E7E4-84F8-408E-8C40-DD127993F1CB}"/>
                            </a:ext>
                          </a:extLst>
                        </p:cNvPr>
                        <p:cNvSpPr/>
                        <p:nvPr/>
                      </p:nvSpPr>
                      <p:spPr>
                        <a:xfrm>
                          <a:off x="1612900" y="3187700"/>
                          <a:ext cx="241300" cy="2413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grpSp>
          </p:grpSp>
        </p:grpSp>
        <p:grpSp>
          <p:nvGrpSpPr>
            <p:cNvPr id="6" name="群組 5">
              <a:extLst>
                <a:ext uri="{FF2B5EF4-FFF2-40B4-BE49-F238E27FC236}">
                  <a16:creationId xmlns:a16="http://schemas.microsoft.com/office/drawing/2014/main" id="{4965CAFC-8488-4EAF-AC3A-937357796696}"/>
                </a:ext>
              </a:extLst>
            </p:cNvPr>
            <p:cNvGrpSpPr/>
            <p:nvPr/>
          </p:nvGrpSpPr>
          <p:grpSpPr>
            <a:xfrm>
              <a:off x="6731002" y="5067302"/>
              <a:ext cx="1930400" cy="1168401"/>
              <a:chOff x="889000" y="1574798"/>
              <a:chExt cx="1930400" cy="1168401"/>
            </a:xfrm>
            <a:grpFill/>
          </p:grpSpPr>
          <p:grpSp>
            <p:nvGrpSpPr>
              <p:cNvPr id="7" name="群組 6">
                <a:extLst>
                  <a:ext uri="{FF2B5EF4-FFF2-40B4-BE49-F238E27FC236}">
                    <a16:creationId xmlns:a16="http://schemas.microsoft.com/office/drawing/2014/main" id="{013D2CCE-9C11-44E7-810D-46A05D479368}"/>
                  </a:ext>
                </a:extLst>
              </p:cNvPr>
              <p:cNvGrpSpPr/>
              <p:nvPr/>
            </p:nvGrpSpPr>
            <p:grpSpPr>
              <a:xfrm>
                <a:off x="889000" y="2501899"/>
                <a:ext cx="1930400" cy="241300"/>
                <a:chOff x="889000" y="3187700"/>
                <a:chExt cx="1930400" cy="241300"/>
              </a:xfrm>
              <a:grpFill/>
            </p:grpSpPr>
            <p:grpSp>
              <p:nvGrpSpPr>
                <p:cNvPr id="55" name="群組 54">
                  <a:extLst>
                    <a:ext uri="{FF2B5EF4-FFF2-40B4-BE49-F238E27FC236}">
                      <a16:creationId xmlns:a16="http://schemas.microsoft.com/office/drawing/2014/main" id="{DB0CCBA6-ED1C-444A-8BDB-3180DF4EB6DA}"/>
                    </a:ext>
                  </a:extLst>
                </p:cNvPr>
                <p:cNvGrpSpPr/>
                <p:nvPr/>
              </p:nvGrpSpPr>
              <p:grpSpPr>
                <a:xfrm>
                  <a:off x="889000" y="3187700"/>
                  <a:ext cx="965200" cy="241300"/>
                  <a:chOff x="889000" y="3187700"/>
                  <a:chExt cx="965200" cy="241300"/>
                </a:xfrm>
                <a:grpFill/>
              </p:grpSpPr>
              <p:sp>
                <p:nvSpPr>
                  <p:cNvPr id="61" name="矩形 60">
                    <a:extLst>
                      <a:ext uri="{FF2B5EF4-FFF2-40B4-BE49-F238E27FC236}">
                        <a16:creationId xmlns:a16="http://schemas.microsoft.com/office/drawing/2014/main" id="{07373190-D583-437D-A7FF-63778FC40284}"/>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2" name="矩形 61">
                    <a:extLst>
                      <a:ext uri="{FF2B5EF4-FFF2-40B4-BE49-F238E27FC236}">
                        <a16:creationId xmlns:a16="http://schemas.microsoft.com/office/drawing/2014/main" id="{773F87CA-8650-4BAC-9F7A-86AF80D6CB08}"/>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3" name="矩形 62">
                    <a:extLst>
                      <a:ext uri="{FF2B5EF4-FFF2-40B4-BE49-F238E27FC236}">
                        <a16:creationId xmlns:a16="http://schemas.microsoft.com/office/drawing/2014/main" id="{34B7B1EC-2CBA-4F53-975E-0BCF30F4D0D3}"/>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4" name="矩形 63">
                    <a:extLst>
                      <a:ext uri="{FF2B5EF4-FFF2-40B4-BE49-F238E27FC236}">
                        <a16:creationId xmlns:a16="http://schemas.microsoft.com/office/drawing/2014/main" id="{6C5B70ED-15C2-4C00-AD48-294246E800CF}"/>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56" name="群組 55">
                  <a:extLst>
                    <a:ext uri="{FF2B5EF4-FFF2-40B4-BE49-F238E27FC236}">
                      <a16:creationId xmlns:a16="http://schemas.microsoft.com/office/drawing/2014/main" id="{EDF53914-8AF5-43D7-836C-2E8D96741FE2}"/>
                    </a:ext>
                  </a:extLst>
                </p:cNvPr>
                <p:cNvGrpSpPr/>
                <p:nvPr/>
              </p:nvGrpSpPr>
              <p:grpSpPr>
                <a:xfrm>
                  <a:off x="1854200" y="3187700"/>
                  <a:ext cx="965200" cy="241300"/>
                  <a:chOff x="889000" y="3187700"/>
                  <a:chExt cx="965200" cy="241300"/>
                </a:xfrm>
                <a:grpFill/>
              </p:grpSpPr>
              <p:sp>
                <p:nvSpPr>
                  <p:cNvPr id="57" name="矩形 56">
                    <a:extLst>
                      <a:ext uri="{FF2B5EF4-FFF2-40B4-BE49-F238E27FC236}">
                        <a16:creationId xmlns:a16="http://schemas.microsoft.com/office/drawing/2014/main" id="{874B0381-429F-4650-A665-1BB5A52DB152}"/>
                      </a:ext>
                    </a:extLst>
                  </p:cNvPr>
                  <p:cNvSpPr/>
                  <p:nvPr/>
                </p:nvSpPr>
                <p:spPr>
                  <a:xfrm>
                    <a:off x="889000" y="3187700"/>
                    <a:ext cx="241300" cy="2413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8" name="矩形 57">
                    <a:extLst>
                      <a:ext uri="{FF2B5EF4-FFF2-40B4-BE49-F238E27FC236}">
                        <a16:creationId xmlns:a16="http://schemas.microsoft.com/office/drawing/2014/main" id="{1CC3180F-EF78-488A-AF8C-DC88D23D5A9F}"/>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9" name="矩形 58">
                    <a:extLst>
                      <a:ext uri="{FF2B5EF4-FFF2-40B4-BE49-F238E27FC236}">
                        <a16:creationId xmlns:a16="http://schemas.microsoft.com/office/drawing/2014/main" id="{B5D12761-7F3E-41AE-A717-230BD697D67E}"/>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0" name="矩形 59">
                    <a:extLst>
                      <a:ext uri="{FF2B5EF4-FFF2-40B4-BE49-F238E27FC236}">
                        <a16:creationId xmlns:a16="http://schemas.microsoft.com/office/drawing/2014/main" id="{78783B49-B9BB-4E23-91DB-C26C7F695832}"/>
                      </a:ext>
                    </a:extLst>
                  </p:cNvPr>
                  <p:cNvSpPr/>
                  <p:nvPr/>
                </p:nvSpPr>
                <p:spPr>
                  <a:xfrm>
                    <a:off x="1612900" y="3187700"/>
                    <a:ext cx="241300" cy="2413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8" name="群組 7">
                <a:extLst>
                  <a:ext uri="{FF2B5EF4-FFF2-40B4-BE49-F238E27FC236}">
                    <a16:creationId xmlns:a16="http://schemas.microsoft.com/office/drawing/2014/main" id="{AC4D4076-B430-44FD-803D-24AD501466A3}"/>
                  </a:ext>
                </a:extLst>
              </p:cNvPr>
              <p:cNvGrpSpPr/>
              <p:nvPr/>
            </p:nvGrpSpPr>
            <p:grpSpPr>
              <a:xfrm>
                <a:off x="889000" y="1574798"/>
                <a:ext cx="1930400" cy="927101"/>
                <a:chOff x="889000" y="2501899"/>
                <a:chExt cx="1930400" cy="927101"/>
              </a:xfrm>
              <a:grpFill/>
            </p:grpSpPr>
            <p:grpSp>
              <p:nvGrpSpPr>
                <p:cNvPr id="9" name="群組 8">
                  <a:extLst>
                    <a:ext uri="{FF2B5EF4-FFF2-40B4-BE49-F238E27FC236}">
                      <a16:creationId xmlns:a16="http://schemas.microsoft.com/office/drawing/2014/main" id="{74975B53-9B24-47C8-A3A0-77044CB1EBEA}"/>
                    </a:ext>
                  </a:extLst>
                </p:cNvPr>
                <p:cNvGrpSpPr/>
                <p:nvPr/>
              </p:nvGrpSpPr>
              <p:grpSpPr>
                <a:xfrm>
                  <a:off x="889000" y="3187700"/>
                  <a:ext cx="1930400" cy="241300"/>
                  <a:chOff x="889000" y="3187700"/>
                  <a:chExt cx="1930400" cy="241300"/>
                </a:xfrm>
                <a:grpFill/>
              </p:grpSpPr>
              <p:grpSp>
                <p:nvGrpSpPr>
                  <p:cNvPr id="45" name="群組 44">
                    <a:extLst>
                      <a:ext uri="{FF2B5EF4-FFF2-40B4-BE49-F238E27FC236}">
                        <a16:creationId xmlns:a16="http://schemas.microsoft.com/office/drawing/2014/main" id="{D9CDDDFE-448E-4A62-B7DC-9BE3615AE5EA}"/>
                      </a:ext>
                    </a:extLst>
                  </p:cNvPr>
                  <p:cNvGrpSpPr/>
                  <p:nvPr/>
                </p:nvGrpSpPr>
                <p:grpSpPr>
                  <a:xfrm>
                    <a:off x="889000" y="3187700"/>
                    <a:ext cx="965200" cy="241300"/>
                    <a:chOff x="889000" y="3187700"/>
                    <a:chExt cx="965200" cy="241300"/>
                  </a:xfrm>
                  <a:grpFill/>
                </p:grpSpPr>
                <p:sp>
                  <p:nvSpPr>
                    <p:cNvPr id="51" name="矩形 50">
                      <a:extLst>
                        <a:ext uri="{FF2B5EF4-FFF2-40B4-BE49-F238E27FC236}">
                          <a16:creationId xmlns:a16="http://schemas.microsoft.com/office/drawing/2014/main" id="{05F210B4-9612-4E0E-8DB3-ADA2BCB8876B}"/>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2" name="矩形 51">
                      <a:extLst>
                        <a:ext uri="{FF2B5EF4-FFF2-40B4-BE49-F238E27FC236}">
                          <a16:creationId xmlns:a16="http://schemas.microsoft.com/office/drawing/2014/main" id="{C1AE86F8-1093-4D0A-AAE3-E208BBA409FA}"/>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3" name="矩形 52">
                      <a:extLst>
                        <a:ext uri="{FF2B5EF4-FFF2-40B4-BE49-F238E27FC236}">
                          <a16:creationId xmlns:a16="http://schemas.microsoft.com/office/drawing/2014/main" id="{68147C40-A0A1-4250-AA7E-0B98E0157C91}"/>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4" name="矩形 53">
                      <a:extLst>
                        <a:ext uri="{FF2B5EF4-FFF2-40B4-BE49-F238E27FC236}">
                          <a16:creationId xmlns:a16="http://schemas.microsoft.com/office/drawing/2014/main" id="{138EEC83-AAD3-4C82-B21B-1DA17A87B6B3}"/>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46" name="群組 45">
                    <a:extLst>
                      <a:ext uri="{FF2B5EF4-FFF2-40B4-BE49-F238E27FC236}">
                        <a16:creationId xmlns:a16="http://schemas.microsoft.com/office/drawing/2014/main" id="{4D9190A4-67BE-4192-BC32-F1945615D01E}"/>
                      </a:ext>
                    </a:extLst>
                  </p:cNvPr>
                  <p:cNvGrpSpPr/>
                  <p:nvPr/>
                </p:nvGrpSpPr>
                <p:grpSpPr>
                  <a:xfrm>
                    <a:off x="1854200" y="3187700"/>
                    <a:ext cx="965200" cy="241300"/>
                    <a:chOff x="889000" y="3187700"/>
                    <a:chExt cx="965200" cy="241300"/>
                  </a:xfrm>
                  <a:grpFill/>
                </p:grpSpPr>
                <p:sp>
                  <p:nvSpPr>
                    <p:cNvPr id="47" name="矩形 46">
                      <a:extLst>
                        <a:ext uri="{FF2B5EF4-FFF2-40B4-BE49-F238E27FC236}">
                          <a16:creationId xmlns:a16="http://schemas.microsoft.com/office/drawing/2014/main" id="{CA619BAA-E4FC-4C9A-9570-2BF13071E307}"/>
                        </a:ext>
                      </a:extLst>
                    </p:cNvPr>
                    <p:cNvSpPr/>
                    <p:nvPr/>
                  </p:nvSpPr>
                  <p:spPr>
                    <a:xfrm>
                      <a:off x="889000" y="3187700"/>
                      <a:ext cx="241300" cy="2413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8" name="矩形 47">
                      <a:extLst>
                        <a:ext uri="{FF2B5EF4-FFF2-40B4-BE49-F238E27FC236}">
                          <a16:creationId xmlns:a16="http://schemas.microsoft.com/office/drawing/2014/main" id="{300176EF-7696-4BA2-8545-26654C5CF8D8}"/>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9" name="矩形 48">
                      <a:extLst>
                        <a:ext uri="{FF2B5EF4-FFF2-40B4-BE49-F238E27FC236}">
                          <a16:creationId xmlns:a16="http://schemas.microsoft.com/office/drawing/2014/main" id="{8617857E-47C7-4C79-A899-5E703F716FA0}"/>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0" name="矩形 49">
                      <a:extLst>
                        <a:ext uri="{FF2B5EF4-FFF2-40B4-BE49-F238E27FC236}">
                          <a16:creationId xmlns:a16="http://schemas.microsoft.com/office/drawing/2014/main" id="{AA542640-6EC8-4234-AB24-4DDB90F079E5}"/>
                        </a:ext>
                      </a:extLst>
                    </p:cNvPr>
                    <p:cNvSpPr/>
                    <p:nvPr/>
                  </p:nvSpPr>
                  <p:spPr>
                    <a:xfrm>
                      <a:off x="1612900" y="3187700"/>
                      <a:ext cx="241300" cy="2413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10" name="群組 9">
                  <a:extLst>
                    <a:ext uri="{FF2B5EF4-FFF2-40B4-BE49-F238E27FC236}">
                      <a16:creationId xmlns:a16="http://schemas.microsoft.com/office/drawing/2014/main" id="{AAC1BC18-0201-4A52-B5AA-B399393A4C5A}"/>
                    </a:ext>
                  </a:extLst>
                </p:cNvPr>
                <p:cNvGrpSpPr/>
                <p:nvPr/>
              </p:nvGrpSpPr>
              <p:grpSpPr>
                <a:xfrm>
                  <a:off x="889000" y="2501899"/>
                  <a:ext cx="1930400" cy="711200"/>
                  <a:chOff x="889000" y="2501899"/>
                  <a:chExt cx="1930400" cy="711200"/>
                </a:xfrm>
                <a:grpFill/>
              </p:grpSpPr>
              <p:grpSp>
                <p:nvGrpSpPr>
                  <p:cNvPr id="11" name="群組 10">
                    <a:extLst>
                      <a:ext uri="{FF2B5EF4-FFF2-40B4-BE49-F238E27FC236}">
                        <a16:creationId xmlns:a16="http://schemas.microsoft.com/office/drawing/2014/main" id="{9AF962A3-02F6-41F8-8C6F-46971B60209B}"/>
                      </a:ext>
                    </a:extLst>
                  </p:cNvPr>
                  <p:cNvGrpSpPr/>
                  <p:nvPr/>
                </p:nvGrpSpPr>
                <p:grpSpPr>
                  <a:xfrm>
                    <a:off x="889000" y="2971799"/>
                    <a:ext cx="1930400" cy="241300"/>
                    <a:chOff x="889000" y="3187700"/>
                    <a:chExt cx="1930400" cy="241300"/>
                  </a:xfrm>
                  <a:grpFill/>
                </p:grpSpPr>
                <p:grpSp>
                  <p:nvGrpSpPr>
                    <p:cNvPr id="35" name="群組 34">
                      <a:extLst>
                        <a:ext uri="{FF2B5EF4-FFF2-40B4-BE49-F238E27FC236}">
                          <a16:creationId xmlns:a16="http://schemas.microsoft.com/office/drawing/2014/main" id="{1BF595BB-4DC8-4DB5-99FA-C44271BF4D00}"/>
                        </a:ext>
                      </a:extLst>
                    </p:cNvPr>
                    <p:cNvGrpSpPr/>
                    <p:nvPr/>
                  </p:nvGrpSpPr>
                  <p:grpSpPr>
                    <a:xfrm>
                      <a:off x="889000" y="3187700"/>
                      <a:ext cx="965200" cy="241300"/>
                      <a:chOff x="889000" y="3187700"/>
                      <a:chExt cx="965200" cy="241300"/>
                    </a:xfrm>
                    <a:grpFill/>
                  </p:grpSpPr>
                  <p:sp>
                    <p:nvSpPr>
                      <p:cNvPr id="41" name="矩形 40">
                        <a:extLst>
                          <a:ext uri="{FF2B5EF4-FFF2-40B4-BE49-F238E27FC236}">
                            <a16:creationId xmlns:a16="http://schemas.microsoft.com/office/drawing/2014/main" id="{37A01B14-7F25-4DD9-A94F-26EDFC2BE23D}"/>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2" name="矩形 41">
                        <a:extLst>
                          <a:ext uri="{FF2B5EF4-FFF2-40B4-BE49-F238E27FC236}">
                            <a16:creationId xmlns:a16="http://schemas.microsoft.com/office/drawing/2014/main" id="{554BBC5A-7E66-4E39-83C8-FCE9DCB7F4C5}"/>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3" name="矩形 42">
                        <a:extLst>
                          <a:ext uri="{FF2B5EF4-FFF2-40B4-BE49-F238E27FC236}">
                            <a16:creationId xmlns:a16="http://schemas.microsoft.com/office/drawing/2014/main" id="{07265696-49D7-4D4E-8673-8F0CB524BDC3}"/>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4" name="矩形 43">
                        <a:extLst>
                          <a:ext uri="{FF2B5EF4-FFF2-40B4-BE49-F238E27FC236}">
                            <a16:creationId xmlns:a16="http://schemas.microsoft.com/office/drawing/2014/main" id="{7DAA2DBF-727B-4085-BF21-455AE55F1895}"/>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36" name="群組 35">
                      <a:extLst>
                        <a:ext uri="{FF2B5EF4-FFF2-40B4-BE49-F238E27FC236}">
                          <a16:creationId xmlns:a16="http://schemas.microsoft.com/office/drawing/2014/main" id="{C19E61A8-0B41-446C-9099-C43BBB035AB0}"/>
                        </a:ext>
                      </a:extLst>
                    </p:cNvPr>
                    <p:cNvGrpSpPr/>
                    <p:nvPr/>
                  </p:nvGrpSpPr>
                  <p:grpSpPr>
                    <a:xfrm>
                      <a:off x="1854200" y="3187700"/>
                      <a:ext cx="965200" cy="241300"/>
                      <a:chOff x="889000" y="3187700"/>
                      <a:chExt cx="965200" cy="241300"/>
                    </a:xfrm>
                    <a:grpFill/>
                  </p:grpSpPr>
                  <p:sp>
                    <p:nvSpPr>
                      <p:cNvPr id="37" name="矩形 36">
                        <a:extLst>
                          <a:ext uri="{FF2B5EF4-FFF2-40B4-BE49-F238E27FC236}">
                            <a16:creationId xmlns:a16="http://schemas.microsoft.com/office/drawing/2014/main" id="{2D26FA03-45F8-4C02-AB6B-CB645847C425}"/>
                          </a:ext>
                        </a:extLst>
                      </p:cNvPr>
                      <p:cNvSpPr/>
                      <p:nvPr/>
                    </p:nvSpPr>
                    <p:spPr>
                      <a:xfrm>
                        <a:off x="889000" y="3187700"/>
                        <a:ext cx="241300" cy="2413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 name="矩形 37">
                        <a:extLst>
                          <a:ext uri="{FF2B5EF4-FFF2-40B4-BE49-F238E27FC236}">
                            <a16:creationId xmlns:a16="http://schemas.microsoft.com/office/drawing/2014/main" id="{4A89B603-10BD-4AC8-95BD-5BFF2B33CBC9}"/>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9" name="矩形 38">
                        <a:extLst>
                          <a:ext uri="{FF2B5EF4-FFF2-40B4-BE49-F238E27FC236}">
                            <a16:creationId xmlns:a16="http://schemas.microsoft.com/office/drawing/2014/main" id="{5D62516F-C037-4D66-BF76-AB06BB9E364B}"/>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0" name="矩形 39">
                        <a:extLst>
                          <a:ext uri="{FF2B5EF4-FFF2-40B4-BE49-F238E27FC236}">
                            <a16:creationId xmlns:a16="http://schemas.microsoft.com/office/drawing/2014/main" id="{AD0418EB-28A0-4CFD-B987-8B3C57004D16}"/>
                          </a:ext>
                        </a:extLst>
                      </p:cNvPr>
                      <p:cNvSpPr/>
                      <p:nvPr/>
                    </p:nvSpPr>
                    <p:spPr>
                      <a:xfrm>
                        <a:off x="1612900" y="3187700"/>
                        <a:ext cx="241300" cy="2413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12" name="群組 11">
                    <a:extLst>
                      <a:ext uri="{FF2B5EF4-FFF2-40B4-BE49-F238E27FC236}">
                        <a16:creationId xmlns:a16="http://schemas.microsoft.com/office/drawing/2014/main" id="{7B0A3769-3578-4AC9-980F-BDCB65C65344}"/>
                      </a:ext>
                    </a:extLst>
                  </p:cNvPr>
                  <p:cNvGrpSpPr/>
                  <p:nvPr/>
                </p:nvGrpSpPr>
                <p:grpSpPr>
                  <a:xfrm>
                    <a:off x="889000" y="2501899"/>
                    <a:ext cx="1930400" cy="482600"/>
                    <a:chOff x="889000" y="2501899"/>
                    <a:chExt cx="1930400" cy="482600"/>
                  </a:xfrm>
                  <a:grpFill/>
                </p:grpSpPr>
                <p:grpSp>
                  <p:nvGrpSpPr>
                    <p:cNvPr id="13" name="群組 12">
                      <a:extLst>
                        <a:ext uri="{FF2B5EF4-FFF2-40B4-BE49-F238E27FC236}">
                          <a16:creationId xmlns:a16="http://schemas.microsoft.com/office/drawing/2014/main" id="{1C24F708-CBA5-4681-9114-0A20EF3FFF20}"/>
                        </a:ext>
                      </a:extLst>
                    </p:cNvPr>
                    <p:cNvGrpSpPr/>
                    <p:nvPr/>
                  </p:nvGrpSpPr>
                  <p:grpSpPr>
                    <a:xfrm>
                      <a:off x="889000" y="2743199"/>
                      <a:ext cx="1930400" cy="241300"/>
                      <a:chOff x="889000" y="3187700"/>
                      <a:chExt cx="1930400" cy="241300"/>
                    </a:xfrm>
                    <a:grpFill/>
                  </p:grpSpPr>
                  <p:grpSp>
                    <p:nvGrpSpPr>
                      <p:cNvPr id="25" name="群組 24">
                        <a:extLst>
                          <a:ext uri="{FF2B5EF4-FFF2-40B4-BE49-F238E27FC236}">
                            <a16:creationId xmlns:a16="http://schemas.microsoft.com/office/drawing/2014/main" id="{54B32524-CE2D-4C5E-9DED-4C95F2870C01}"/>
                          </a:ext>
                        </a:extLst>
                      </p:cNvPr>
                      <p:cNvGrpSpPr/>
                      <p:nvPr/>
                    </p:nvGrpSpPr>
                    <p:grpSpPr>
                      <a:xfrm>
                        <a:off x="889000" y="3187700"/>
                        <a:ext cx="965200" cy="241300"/>
                        <a:chOff x="889000" y="3187700"/>
                        <a:chExt cx="965200" cy="241300"/>
                      </a:xfrm>
                      <a:grpFill/>
                    </p:grpSpPr>
                    <p:sp>
                      <p:nvSpPr>
                        <p:cNvPr id="31" name="矩形 30">
                          <a:extLst>
                            <a:ext uri="{FF2B5EF4-FFF2-40B4-BE49-F238E27FC236}">
                              <a16:creationId xmlns:a16="http://schemas.microsoft.com/office/drawing/2014/main" id="{5CABD3CD-D483-44CD-88BE-5BF273B5E102}"/>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2" name="矩形 31">
                          <a:extLst>
                            <a:ext uri="{FF2B5EF4-FFF2-40B4-BE49-F238E27FC236}">
                              <a16:creationId xmlns:a16="http://schemas.microsoft.com/office/drawing/2014/main" id="{8E394F81-E0C0-410F-886B-8E46F07C7571}"/>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 name="矩形 32">
                          <a:extLst>
                            <a:ext uri="{FF2B5EF4-FFF2-40B4-BE49-F238E27FC236}">
                              <a16:creationId xmlns:a16="http://schemas.microsoft.com/office/drawing/2014/main" id="{9B11E0AA-7D79-40F0-A0E0-C5904AE2DA8E}"/>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 name="矩形 33">
                          <a:extLst>
                            <a:ext uri="{FF2B5EF4-FFF2-40B4-BE49-F238E27FC236}">
                              <a16:creationId xmlns:a16="http://schemas.microsoft.com/office/drawing/2014/main" id="{DCB9CD1F-1834-40DE-8B6C-525BA06F7BF4}"/>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26" name="群組 25">
                        <a:extLst>
                          <a:ext uri="{FF2B5EF4-FFF2-40B4-BE49-F238E27FC236}">
                            <a16:creationId xmlns:a16="http://schemas.microsoft.com/office/drawing/2014/main" id="{5B3CE4F5-4D53-4DFD-8D81-64A64DD00293}"/>
                          </a:ext>
                        </a:extLst>
                      </p:cNvPr>
                      <p:cNvGrpSpPr/>
                      <p:nvPr/>
                    </p:nvGrpSpPr>
                    <p:grpSpPr>
                      <a:xfrm>
                        <a:off x="1854200" y="3187700"/>
                        <a:ext cx="965200" cy="241300"/>
                        <a:chOff x="889000" y="3187700"/>
                        <a:chExt cx="965200" cy="241300"/>
                      </a:xfrm>
                      <a:grpFill/>
                    </p:grpSpPr>
                    <p:sp>
                      <p:nvSpPr>
                        <p:cNvPr id="27" name="矩形 26">
                          <a:extLst>
                            <a:ext uri="{FF2B5EF4-FFF2-40B4-BE49-F238E27FC236}">
                              <a16:creationId xmlns:a16="http://schemas.microsoft.com/office/drawing/2014/main" id="{E4A82492-430C-4642-9FCD-682AB003B9F0}"/>
                            </a:ext>
                          </a:extLst>
                        </p:cNvPr>
                        <p:cNvSpPr/>
                        <p:nvPr/>
                      </p:nvSpPr>
                      <p:spPr>
                        <a:xfrm>
                          <a:off x="889000" y="3187700"/>
                          <a:ext cx="241300" cy="2413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矩形 27">
                          <a:extLst>
                            <a:ext uri="{FF2B5EF4-FFF2-40B4-BE49-F238E27FC236}">
                              <a16:creationId xmlns:a16="http://schemas.microsoft.com/office/drawing/2014/main" id="{673DA65C-9851-4C52-B70C-9B4756AAD6C1}"/>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矩形 28">
                          <a:extLst>
                            <a:ext uri="{FF2B5EF4-FFF2-40B4-BE49-F238E27FC236}">
                              <a16:creationId xmlns:a16="http://schemas.microsoft.com/office/drawing/2014/main" id="{B081CA66-77EF-428D-9F4F-E57DF5667B2A}"/>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 name="矩形 29">
                          <a:extLst>
                            <a:ext uri="{FF2B5EF4-FFF2-40B4-BE49-F238E27FC236}">
                              <a16:creationId xmlns:a16="http://schemas.microsoft.com/office/drawing/2014/main" id="{9A1ED90C-91A1-4C2D-A768-FFE9A8F3B05C}"/>
                            </a:ext>
                          </a:extLst>
                        </p:cNvPr>
                        <p:cNvSpPr/>
                        <p:nvPr/>
                      </p:nvSpPr>
                      <p:spPr>
                        <a:xfrm>
                          <a:off x="1612900" y="3187700"/>
                          <a:ext cx="241300" cy="2413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14" name="群組 13">
                      <a:extLst>
                        <a:ext uri="{FF2B5EF4-FFF2-40B4-BE49-F238E27FC236}">
                          <a16:creationId xmlns:a16="http://schemas.microsoft.com/office/drawing/2014/main" id="{1D2D8AC5-4CDB-4511-BF7D-0DF3076F8DF3}"/>
                        </a:ext>
                      </a:extLst>
                    </p:cNvPr>
                    <p:cNvGrpSpPr/>
                    <p:nvPr/>
                  </p:nvGrpSpPr>
                  <p:grpSpPr>
                    <a:xfrm>
                      <a:off x="889000" y="2501899"/>
                      <a:ext cx="1930400" cy="241300"/>
                      <a:chOff x="889000" y="3187700"/>
                      <a:chExt cx="1930400" cy="241300"/>
                    </a:xfrm>
                    <a:grpFill/>
                  </p:grpSpPr>
                  <p:grpSp>
                    <p:nvGrpSpPr>
                      <p:cNvPr id="15" name="群組 14">
                        <a:extLst>
                          <a:ext uri="{FF2B5EF4-FFF2-40B4-BE49-F238E27FC236}">
                            <a16:creationId xmlns:a16="http://schemas.microsoft.com/office/drawing/2014/main" id="{2D7775EF-BC46-4D3B-9B0E-09CDAF321DE4}"/>
                          </a:ext>
                        </a:extLst>
                      </p:cNvPr>
                      <p:cNvGrpSpPr/>
                      <p:nvPr/>
                    </p:nvGrpSpPr>
                    <p:grpSpPr>
                      <a:xfrm>
                        <a:off x="889000" y="3187700"/>
                        <a:ext cx="965200" cy="241300"/>
                        <a:chOff x="889000" y="3187700"/>
                        <a:chExt cx="965200" cy="241300"/>
                      </a:xfrm>
                      <a:grpFill/>
                    </p:grpSpPr>
                    <p:sp>
                      <p:nvSpPr>
                        <p:cNvPr id="21" name="矩形 20">
                          <a:extLst>
                            <a:ext uri="{FF2B5EF4-FFF2-40B4-BE49-F238E27FC236}">
                              <a16:creationId xmlns:a16="http://schemas.microsoft.com/office/drawing/2014/main" id="{F9DCCB99-C8BB-4C2B-96FE-620D2C6AA663}"/>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矩形 21">
                          <a:extLst>
                            <a:ext uri="{FF2B5EF4-FFF2-40B4-BE49-F238E27FC236}">
                              <a16:creationId xmlns:a16="http://schemas.microsoft.com/office/drawing/2014/main" id="{366999FF-D283-44EC-B7D6-9A892BDA7B39}"/>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矩形 22">
                          <a:extLst>
                            <a:ext uri="{FF2B5EF4-FFF2-40B4-BE49-F238E27FC236}">
                              <a16:creationId xmlns:a16="http://schemas.microsoft.com/office/drawing/2014/main" id="{C29C8009-3A64-418D-8CA4-B031626935C5}"/>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矩形 23">
                          <a:extLst>
                            <a:ext uri="{FF2B5EF4-FFF2-40B4-BE49-F238E27FC236}">
                              <a16:creationId xmlns:a16="http://schemas.microsoft.com/office/drawing/2014/main" id="{694176F5-755C-44E5-9AAD-D3793713309A}"/>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6" name="群組 15">
                        <a:extLst>
                          <a:ext uri="{FF2B5EF4-FFF2-40B4-BE49-F238E27FC236}">
                            <a16:creationId xmlns:a16="http://schemas.microsoft.com/office/drawing/2014/main" id="{C8A00730-7E66-460C-8E01-AF2D2D4D6ACA}"/>
                          </a:ext>
                        </a:extLst>
                      </p:cNvPr>
                      <p:cNvGrpSpPr/>
                      <p:nvPr/>
                    </p:nvGrpSpPr>
                    <p:grpSpPr>
                      <a:xfrm>
                        <a:off x="1854200" y="3187700"/>
                        <a:ext cx="965200" cy="241300"/>
                        <a:chOff x="889000" y="3187700"/>
                        <a:chExt cx="965200" cy="241300"/>
                      </a:xfrm>
                      <a:grpFill/>
                    </p:grpSpPr>
                    <p:sp>
                      <p:nvSpPr>
                        <p:cNvPr id="17" name="矩形 16">
                          <a:extLst>
                            <a:ext uri="{FF2B5EF4-FFF2-40B4-BE49-F238E27FC236}">
                              <a16:creationId xmlns:a16="http://schemas.microsoft.com/office/drawing/2014/main" id="{FE5463F1-EEFB-49D1-B294-B5ADCE0E579C}"/>
                            </a:ext>
                          </a:extLst>
                        </p:cNvPr>
                        <p:cNvSpPr/>
                        <p:nvPr/>
                      </p:nvSpPr>
                      <p:spPr>
                        <a:xfrm>
                          <a:off x="889000" y="3187700"/>
                          <a:ext cx="241300" cy="2413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矩形 17">
                          <a:extLst>
                            <a:ext uri="{FF2B5EF4-FFF2-40B4-BE49-F238E27FC236}">
                              <a16:creationId xmlns:a16="http://schemas.microsoft.com/office/drawing/2014/main" id="{DD23F945-5BC6-4CAA-9A7E-8215D9B00377}"/>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矩形 18">
                          <a:extLst>
                            <a:ext uri="{FF2B5EF4-FFF2-40B4-BE49-F238E27FC236}">
                              <a16:creationId xmlns:a16="http://schemas.microsoft.com/office/drawing/2014/main" id="{E72ECED3-7A9E-4865-AF5A-F0792DC1BC36}"/>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矩形 19">
                          <a:extLst>
                            <a:ext uri="{FF2B5EF4-FFF2-40B4-BE49-F238E27FC236}">
                              <a16:creationId xmlns:a16="http://schemas.microsoft.com/office/drawing/2014/main" id="{D07A59F6-3987-4096-A3E7-6B1DBC9E288F}"/>
                            </a:ext>
                          </a:extLst>
                        </p:cNvPr>
                        <p:cNvSpPr/>
                        <p:nvPr/>
                      </p:nvSpPr>
                      <p:spPr>
                        <a:xfrm>
                          <a:off x="1612900" y="3187700"/>
                          <a:ext cx="241300" cy="2413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grpSp>
          </p:grpSp>
        </p:grpSp>
      </p:grpSp>
      <mc:AlternateContent xmlns:mc="http://schemas.openxmlformats.org/markup-compatibility/2006" xmlns:a14="http://schemas.microsoft.com/office/drawing/2010/main">
        <mc:Choice Requires="a14">
          <p:sp>
            <p:nvSpPr>
              <p:cNvPr id="314" name="文字方塊 313">
                <a:extLst>
                  <a:ext uri="{FF2B5EF4-FFF2-40B4-BE49-F238E27FC236}">
                    <a16:creationId xmlns:a16="http://schemas.microsoft.com/office/drawing/2014/main" id="{B3527611-F502-4774-83B0-A6135F5B2C94}"/>
                  </a:ext>
                </a:extLst>
              </p:cNvPr>
              <p:cNvSpPr txBox="1"/>
              <p:nvPr/>
            </p:nvSpPr>
            <p:spPr>
              <a:xfrm>
                <a:off x="1063107" y="4933952"/>
                <a:ext cx="571498" cy="523220"/>
              </a:xfrm>
              <a:prstGeom prst="rect">
                <a:avLst/>
              </a:prstGeom>
              <a:noFill/>
            </p:spPr>
            <p:txBody>
              <a:bodyPr wrap="square">
                <a:spAutoFit/>
              </a:bodyPr>
              <a:lstStyle/>
              <a:p>
                <a14:m>
                  <m:oMath xmlns:m="http://schemas.openxmlformats.org/officeDocument/2006/math">
                    <m:sSub>
                      <m:sSubPr>
                        <m:ctrlPr>
                          <a:rPr lang="en-US" altLang="zh-TW" sz="2800" b="1" i="1" smtClean="0">
                            <a:solidFill>
                              <a:srgbClr val="FF0000"/>
                            </a:solidFill>
                            <a:latin typeface="Cambria Math" panose="02040503050406030204" pitchFamily="18" charset="0"/>
                          </a:rPr>
                        </m:ctrlPr>
                      </m:sSubPr>
                      <m:e>
                        <m:r>
                          <a:rPr lang="en-US" altLang="zh-TW" sz="2800" b="1" i="1" smtClean="0">
                            <a:solidFill>
                              <a:srgbClr val="FF0000"/>
                            </a:solidFill>
                            <a:latin typeface="Cambria Math" panose="02040503050406030204" pitchFamily="18" charset="0"/>
                          </a:rPr>
                          <m:t>𝒛</m:t>
                        </m:r>
                      </m:e>
                      <m:sub>
                        <m:r>
                          <a:rPr lang="en-US" altLang="zh-TW" sz="2800" b="1" i="1" smtClean="0">
                            <a:solidFill>
                              <a:srgbClr val="FF0000"/>
                            </a:solidFill>
                            <a:latin typeface="Cambria Math" panose="02040503050406030204" pitchFamily="18" charset="0"/>
                          </a:rPr>
                          <m:t>𝒊</m:t>
                        </m:r>
                      </m:sub>
                    </m:sSub>
                  </m:oMath>
                </a14:m>
                <a:r>
                  <a:rPr lang="zh-TW" altLang="en-US" sz="2800" b="1">
                    <a:solidFill>
                      <a:srgbClr val="FF0000"/>
                    </a:solidFill>
                  </a:rPr>
                  <a:t> </a:t>
                </a:r>
              </a:p>
            </p:txBody>
          </p:sp>
        </mc:Choice>
        <mc:Fallback xmlns="">
          <p:sp>
            <p:nvSpPr>
              <p:cNvPr id="314" name="文字方塊 313">
                <a:extLst>
                  <a:ext uri="{FF2B5EF4-FFF2-40B4-BE49-F238E27FC236}">
                    <a16:creationId xmlns:a16="http://schemas.microsoft.com/office/drawing/2014/main" id="{B3527611-F502-4774-83B0-A6135F5B2C94}"/>
                  </a:ext>
                </a:extLst>
              </p:cNvPr>
              <p:cNvSpPr txBox="1">
                <a:spLocks noRot="1" noChangeAspect="1" noMove="1" noResize="1" noEditPoints="1" noAdjustHandles="1" noChangeArrowheads="1" noChangeShapeType="1" noTextEdit="1"/>
              </p:cNvSpPr>
              <p:nvPr/>
            </p:nvSpPr>
            <p:spPr>
              <a:xfrm>
                <a:off x="1063107" y="4933952"/>
                <a:ext cx="571498" cy="523220"/>
              </a:xfrm>
              <a:prstGeom prst="rect">
                <a:avLst/>
              </a:prstGeom>
              <a:blipFill>
                <a:blip r:embed="rId3"/>
                <a:stretch>
                  <a:fillRect/>
                </a:stretch>
              </a:blipFill>
            </p:spPr>
            <p:txBody>
              <a:bodyPr/>
              <a:lstStyle/>
              <a:p>
                <a:r>
                  <a:rPr lang="zh-TW" altLang="en-US">
                    <a:noFill/>
                  </a:rPr>
                  <a:t> </a:t>
                </a:r>
              </a:p>
            </p:txBody>
          </p:sp>
        </mc:Fallback>
      </mc:AlternateContent>
      <p:grpSp>
        <p:nvGrpSpPr>
          <p:cNvPr id="315" name="群組 314">
            <a:extLst>
              <a:ext uri="{FF2B5EF4-FFF2-40B4-BE49-F238E27FC236}">
                <a16:creationId xmlns:a16="http://schemas.microsoft.com/office/drawing/2014/main" id="{CAB8AB12-DEA4-4621-AD25-209D1EF14AD0}"/>
              </a:ext>
            </a:extLst>
          </p:cNvPr>
          <p:cNvGrpSpPr/>
          <p:nvPr/>
        </p:nvGrpSpPr>
        <p:grpSpPr>
          <a:xfrm>
            <a:off x="7720369" y="1924048"/>
            <a:ext cx="1930400" cy="3009904"/>
            <a:chOff x="6731002" y="3225799"/>
            <a:chExt cx="1930400" cy="3009904"/>
          </a:xfrm>
          <a:solidFill>
            <a:srgbClr val="FFC000"/>
          </a:solidFill>
        </p:grpSpPr>
        <p:grpSp>
          <p:nvGrpSpPr>
            <p:cNvPr id="316" name="群組 315">
              <a:extLst>
                <a:ext uri="{FF2B5EF4-FFF2-40B4-BE49-F238E27FC236}">
                  <a16:creationId xmlns:a16="http://schemas.microsoft.com/office/drawing/2014/main" id="{FDDF22E0-AAFE-4A5A-AB97-EF5B47854BEB}"/>
                </a:ext>
              </a:extLst>
            </p:cNvPr>
            <p:cNvGrpSpPr/>
            <p:nvPr/>
          </p:nvGrpSpPr>
          <p:grpSpPr>
            <a:xfrm>
              <a:off x="6731002" y="3225799"/>
              <a:ext cx="1930400" cy="1854202"/>
              <a:chOff x="889000" y="1574798"/>
              <a:chExt cx="1930400" cy="1854202"/>
            </a:xfrm>
            <a:grpFill/>
          </p:grpSpPr>
          <p:grpSp>
            <p:nvGrpSpPr>
              <p:cNvPr id="376" name="群組 375">
                <a:extLst>
                  <a:ext uri="{FF2B5EF4-FFF2-40B4-BE49-F238E27FC236}">
                    <a16:creationId xmlns:a16="http://schemas.microsoft.com/office/drawing/2014/main" id="{9EA081FA-98BC-4951-9F04-46D6E808627C}"/>
                  </a:ext>
                </a:extLst>
              </p:cNvPr>
              <p:cNvGrpSpPr/>
              <p:nvPr/>
            </p:nvGrpSpPr>
            <p:grpSpPr>
              <a:xfrm>
                <a:off x="889000" y="2501899"/>
                <a:ext cx="1930400" cy="927101"/>
                <a:chOff x="889000" y="2501899"/>
                <a:chExt cx="1930400" cy="927101"/>
              </a:xfrm>
              <a:grpFill/>
            </p:grpSpPr>
            <p:grpSp>
              <p:nvGrpSpPr>
                <p:cNvPr id="424" name="群組 423">
                  <a:extLst>
                    <a:ext uri="{FF2B5EF4-FFF2-40B4-BE49-F238E27FC236}">
                      <a16:creationId xmlns:a16="http://schemas.microsoft.com/office/drawing/2014/main" id="{5EEE1A67-6E8D-4C21-9D1A-FC404EB3EE34}"/>
                    </a:ext>
                  </a:extLst>
                </p:cNvPr>
                <p:cNvGrpSpPr/>
                <p:nvPr/>
              </p:nvGrpSpPr>
              <p:grpSpPr>
                <a:xfrm>
                  <a:off x="889000" y="3187700"/>
                  <a:ext cx="1930400" cy="241300"/>
                  <a:chOff x="889000" y="3187700"/>
                  <a:chExt cx="1930400" cy="241300"/>
                </a:xfrm>
                <a:grpFill/>
              </p:grpSpPr>
              <p:grpSp>
                <p:nvGrpSpPr>
                  <p:cNvPr id="460" name="群組 459">
                    <a:extLst>
                      <a:ext uri="{FF2B5EF4-FFF2-40B4-BE49-F238E27FC236}">
                        <a16:creationId xmlns:a16="http://schemas.microsoft.com/office/drawing/2014/main" id="{08DE57E7-7CF3-4F68-BD2D-143FCCBA32AA}"/>
                      </a:ext>
                    </a:extLst>
                  </p:cNvPr>
                  <p:cNvGrpSpPr/>
                  <p:nvPr/>
                </p:nvGrpSpPr>
                <p:grpSpPr>
                  <a:xfrm>
                    <a:off x="889000" y="3187700"/>
                    <a:ext cx="965200" cy="241300"/>
                    <a:chOff x="889000" y="3187700"/>
                    <a:chExt cx="965200" cy="241300"/>
                  </a:xfrm>
                  <a:grpFill/>
                </p:grpSpPr>
                <p:sp>
                  <p:nvSpPr>
                    <p:cNvPr id="466" name="矩形 465">
                      <a:extLst>
                        <a:ext uri="{FF2B5EF4-FFF2-40B4-BE49-F238E27FC236}">
                          <a16:creationId xmlns:a16="http://schemas.microsoft.com/office/drawing/2014/main" id="{2AE92B1B-A604-456E-9B6F-8348281BA332}"/>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67" name="矩形 466">
                      <a:extLst>
                        <a:ext uri="{FF2B5EF4-FFF2-40B4-BE49-F238E27FC236}">
                          <a16:creationId xmlns:a16="http://schemas.microsoft.com/office/drawing/2014/main" id="{3201E884-51D3-4698-B20D-2EB464467922}"/>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68" name="矩形 467">
                      <a:extLst>
                        <a:ext uri="{FF2B5EF4-FFF2-40B4-BE49-F238E27FC236}">
                          <a16:creationId xmlns:a16="http://schemas.microsoft.com/office/drawing/2014/main" id="{11347F9F-438D-44C5-A84F-38BD86184372}"/>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69" name="矩形 468">
                      <a:extLst>
                        <a:ext uri="{FF2B5EF4-FFF2-40B4-BE49-F238E27FC236}">
                          <a16:creationId xmlns:a16="http://schemas.microsoft.com/office/drawing/2014/main" id="{CF2C43BC-F744-4E94-8FE5-2F81131EB938}"/>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461" name="群組 460">
                    <a:extLst>
                      <a:ext uri="{FF2B5EF4-FFF2-40B4-BE49-F238E27FC236}">
                        <a16:creationId xmlns:a16="http://schemas.microsoft.com/office/drawing/2014/main" id="{D093F245-C186-4F31-944E-362EC8BCCD9E}"/>
                      </a:ext>
                    </a:extLst>
                  </p:cNvPr>
                  <p:cNvGrpSpPr/>
                  <p:nvPr/>
                </p:nvGrpSpPr>
                <p:grpSpPr>
                  <a:xfrm>
                    <a:off x="1854200" y="3187700"/>
                    <a:ext cx="965200" cy="241300"/>
                    <a:chOff x="889000" y="3187700"/>
                    <a:chExt cx="965200" cy="241300"/>
                  </a:xfrm>
                  <a:grpFill/>
                </p:grpSpPr>
                <p:sp>
                  <p:nvSpPr>
                    <p:cNvPr id="462" name="矩形 461">
                      <a:extLst>
                        <a:ext uri="{FF2B5EF4-FFF2-40B4-BE49-F238E27FC236}">
                          <a16:creationId xmlns:a16="http://schemas.microsoft.com/office/drawing/2014/main" id="{D97FDAB9-5063-400A-BA89-E8E1B21F0877}"/>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63" name="矩形 462">
                      <a:extLst>
                        <a:ext uri="{FF2B5EF4-FFF2-40B4-BE49-F238E27FC236}">
                          <a16:creationId xmlns:a16="http://schemas.microsoft.com/office/drawing/2014/main" id="{69FC4D92-368E-485F-9FE3-5B0C189E1C0C}"/>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64" name="矩形 463">
                      <a:extLst>
                        <a:ext uri="{FF2B5EF4-FFF2-40B4-BE49-F238E27FC236}">
                          <a16:creationId xmlns:a16="http://schemas.microsoft.com/office/drawing/2014/main" id="{3FA9CF86-7E2C-4F1D-A396-F3EC35046BC1}"/>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65" name="矩形 464">
                      <a:extLst>
                        <a:ext uri="{FF2B5EF4-FFF2-40B4-BE49-F238E27FC236}">
                          <a16:creationId xmlns:a16="http://schemas.microsoft.com/office/drawing/2014/main" id="{E127F3D4-288D-46B9-9BEE-D022E3C09324}"/>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425" name="群組 424">
                  <a:extLst>
                    <a:ext uri="{FF2B5EF4-FFF2-40B4-BE49-F238E27FC236}">
                      <a16:creationId xmlns:a16="http://schemas.microsoft.com/office/drawing/2014/main" id="{F32891B4-151C-4D6E-8A28-D6AC4737BF4A}"/>
                    </a:ext>
                  </a:extLst>
                </p:cNvPr>
                <p:cNvGrpSpPr/>
                <p:nvPr/>
              </p:nvGrpSpPr>
              <p:grpSpPr>
                <a:xfrm>
                  <a:off x="889000" y="2501899"/>
                  <a:ext cx="1930400" cy="711200"/>
                  <a:chOff x="889000" y="2501899"/>
                  <a:chExt cx="1930400" cy="711200"/>
                </a:xfrm>
                <a:grpFill/>
              </p:grpSpPr>
              <p:grpSp>
                <p:nvGrpSpPr>
                  <p:cNvPr id="426" name="群組 425">
                    <a:extLst>
                      <a:ext uri="{FF2B5EF4-FFF2-40B4-BE49-F238E27FC236}">
                        <a16:creationId xmlns:a16="http://schemas.microsoft.com/office/drawing/2014/main" id="{51D56DE7-779A-4A2A-B259-166CEC967D37}"/>
                      </a:ext>
                    </a:extLst>
                  </p:cNvPr>
                  <p:cNvGrpSpPr/>
                  <p:nvPr/>
                </p:nvGrpSpPr>
                <p:grpSpPr>
                  <a:xfrm>
                    <a:off x="889000" y="2971799"/>
                    <a:ext cx="1930400" cy="241300"/>
                    <a:chOff x="889000" y="3187700"/>
                    <a:chExt cx="1930400" cy="241300"/>
                  </a:xfrm>
                  <a:grpFill/>
                </p:grpSpPr>
                <p:grpSp>
                  <p:nvGrpSpPr>
                    <p:cNvPr id="450" name="群組 449">
                      <a:extLst>
                        <a:ext uri="{FF2B5EF4-FFF2-40B4-BE49-F238E27FC236}">
                          <a16:creationId xmlns:a16="http://schemas.microsoft.com/office/drawing/2014/main" id="{084287A1-2369-4354-97E9-9BB41AEDB4A2}"/>
                        </a:ext>
                      </a:extLst>
                    </p:cNvPr>
                    <p:cNvGrpSpPr/>
                    <p:nvPr/>
                  </p:nvGrpSpPr>
                  <p:grpSpPr>
                    <a:xfrm>
                      <a:off x="889000" y="3187700"/>
                      <a:ext cx="965200" cy="241300"/>
                      <a:chOff x="889000" y="3187700"/>
                      <a:chExt cx="965200" cy="241300"/>
                    </a:xfrm>
                    <a:grpFill/>
                  </p:grpSpPr>
                  <p:sp>
                    <p:nvSpPr>
                      <p:cNvPr id="456" name="矩形 455">
                        <a:extLst>
                          <a:ext uri="{FF2B5EF4-FFF2-40B4-BE49-F238E27FC236}">
                            <a16:creationId xmlns:a16="http://schemas.microsoft.com/office/drawing/2014/main" id="{F66D018B-54F7-4FDD-81A5-28FC1274DD30}"/>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57" name="矩形 456">
                        <a:extLst>
                          <a:ext uri="{FF2B5EF4-FFF2-40B4-BE49-F238E27FC236}">
                            <a16:creationId xmlns:a16="http://schemas.microsoft.com/office/drawing/2014/main" id="{4AE69749-EE9C-479E-8E69-120816BAEA7B}"/>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58" name="矩形 457">
                        <a:extLst>
                          <a:ext uri="{FF2B5EF4-FFF2-40B4-BE49-F238E27FC236}">
                            <a16:creationId xmlns:a16="http://schemas.microsoft.com/office/drawing/2014/main" id="{A5B0F395-89D5-474E-A392-0CD242A74604}"/>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59" name="矩形 458">
                        <a:extLst>
                          <a:ext uri="{FF2B5EF4-FFF2-40B4-BE49-F238E27FC236}">
                            <a16:creationId xmlns:a16="http://schemas.microsoft.com/office/drawing/2014/main" id="{BFA47273-9224-440E-959C-D3650F7130A3}"/>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451" name="群組 450">
                      <a:extLst>
                        <a:ext uri="{FF2B5EF4-FFF2-40B4-BE49-F238E27FC236}">
                          <a16:creationId xmlns:a16="http://schemas.microsoft.com/office/drawing/2014/main" id="{A8F4F00C-D9A1-4FB6-98FA-4AD309E8C583}"/>
                        </a:ext>
                      </a:extLst>
                    </p:cNvPr>
                    <p:cNvGrpSpPr/>
                    <p:nvPr/>
                  </p:nvGrpSpPr>
                  <p:grpSpPr>
                    <a:xfrm>
                      <a:off x="1854200" y="3187700"/>
                      <a:ext cx="965200" cy="241300"/>
                      <a:chOff x="889000" y="3187700"/>
                      <a:chExt cx="965200" cy="241300"/>
                    </a:xfrm>
                    <a:grpFill/>
                  </p:grpSpPr>
                  <p:sp>
                    <p:nvSpPr>
                      <p:cNvPr id="452" name="矩形 451">
                        <a:extLst>
                          <a:ext uri="{FF2B5EF4-FFF2-40B4-BE49-F238E27FC236}">
                            <a16:creationId xmlns:a16="http://schemas.microsoft.com/office/drawing/2014/main" id="{DA4F4CBA-5933-415C-B59E-CC3067328C2A}"/>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53" name="矩形 452">
                        <a:extLst>
                          <a:ext uri="{FF2B5EF4-FFF2-40B4-BE49-F238E27FC236}">
                            <a16:creationId xmlns:a16="http://schemas.microsoft.com/office/drawing/2014/main" id="{50893D4C-EA31-4921-98C9-F1E907BCB681}"/>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54" name="矩形 453">
                        <a:extLst>
                          <a:ext uri="{FF2B5EF4-FFF2-40B4-BE49-F238E27FC236}">
                            <a16:creationId xmlns:a16="http://schemas.microsoft.com/office/drawing/2014/main" id="{2A0A7B72-AE49-4307-8F93-CEABD1103AA9}"/>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55" name="矩形 454">
                        <a:extLst>
                          <a:ext uri="{FF2B5EF4-FFF2-40B4-BE49-F238E27FC236}">
                            <a16:creationId xmlns:a16="http://schemas.microsoft.com/office/drawing/2014/main" id="{C48AE489-08CC-4103-9840-69A6BD02288E}"/>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427" name="群組 426">
                    <a:extLst>
                      <a:ext uri="{FF2B5EF4-FFF2-40B4-BE49-F238E27FC236}">
                        <a16:creationId xmlns:a16="http://schemas.microsoft.com/office/drawing/2014/main" id="{1766A40D-430D-459D-B5DF-6B6AF92F4C91}"/>
                      </a:ext>
                    </a:extLst>
                  </p:cNvPr>
                  <p:cNvGrpSpPr/>
                  <p:nvPr/>
                </p:nvGrpSpPr>
                <p:grpSpPr>
                  <a:xfrm>
                    <a:off x="889000" y="2501899"/>
                    <a:ext cx="1930400" cy="482600"/>
                    <a:chOff x="889000" y="2501899"/>
                    <a:chExt cx="1930400" cy="482600"/>
                  </a:xfrm>
                  <a:grpFill/>
                </p:grpSpPr>
                <p:grpSp>
                  <p:nvGrpSpPr>
                    <p:cNvPr id="428" name="群組 427">
                      <a:extLst>
                        <a:ext uri="{FF2B5EF4-FFF2-40B4-BE49-F238E27FC236}">
                          <a16:creationId xmlns:a16="http://schemas.microsoft.com/office/drawing/2014/main" id="{4C75394C-3EB8-438F-8D15-DDD7813D472E}"/>
                        </a:ext>
                      </a:extLst>
                    </p:cNvPr>
                    <p:cNvGrpSpPr/>
                    <p:nvPr/>
                  </p:nvGrpSpPr>
                  <p:grpSpPr>
                    <a:xfrm>
                      <a:off x="889000" y="2743199"/>
                      <a:ext cx="1930400" cy="241300"/>
                      <a:chOff x="889000" y="3187700"/>
                      <a:chExt cx="1930400" cy="241300"/>
                    </a:xfrm>
                    <a:grpFill/>
                  </p:grpSpPr>
                  <p:grpSp>
                    <p:nvGrpSpPr>
                      <p:cNvPr id="440" name="群組 439">
                        <a:extLst>
                          <a:ext uri="{FF2B5EF4-FFF2-40B4-BE49-F238E27FC236}">
                            <a16:creationId xmlns:a16="http://schemas.microsoft.com/office/drawing/2014/main" id="{5516BE0E-BBEB-40A8-8762-BE386F806BE4}"/>
                          </a:ext>
                        </a:extLst>
                      </p:cNvPr>
                      <p:cNvGrpSpPr/>
                      <p:nvPr/>
                    </p:nvGrpSpPr>
                    <p:grpSpPr>
                      <a:xfrm>
                        <a:off x="889000" y="3187700"/>
                        <a:ext cx="965200" cy="241300"/>
                        <a:chOff x="889000" y="3187700"/>
                        <a:chExt cx="965200" cy="241300"/>
                      </a:xfrm>
                      <a:grpFill/>
                    </p:grpSpPr>
                    <p:sp>
                      <p:nvSpPr>
                        <p:cNvPr id="446" name="矩形 445">
                          <a:extLst>
                            <a:ext uri="{FF2B5EF4-FFF2-40B4-BE49-F238E27FC236}">
                              <a16:creationId xmlns:a16="http://schemas.microsoft.com/office/drawing/2014/main" id="{550E9ABA-5780-4BFF-AFE8-516A42780CDE}"/>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47" name="矩形 446">
                          <a:extLst>
                            <a:ext uri="{FF2B5EF4-FFF2-40B4-BE49-F238E27FC236}">
                              <a16:creationId xmlns:a16="http://schemas.microsoft.com/office/drawing/2014/main" id="{CFFF6A97-7B5F-4330-A816-C59FF52C5634}"/>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48" name="矩形 447">
                          <a:extLst>
                            <a:ext uri="{FF2B5EF4-FFF2-40B4-BE49-F238E27FC236}">
                              <a16:creationId xmlns:a16="http://schemas.microsoft.com/office/drawing/2014/main" id="{66F6FC9E-F9A7-498A-ADC1-AC44D57878FD}"/>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49" name="矩形 448">
                          <a:extLst>
                            <a:ext uri="{FF2B5EF4-FFF2-40B4-BE49-F238E27FC236}">
                              <a16:creationId xmlns:a16="http://schemas.microsoft.com/office/drawing/2014/main" id="{EB39E44D-8639-4A25-8B45-B83F23262413}"/>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441" name="群組 440">
                        <a:extLst>
                          <a:ext uri="{FF2B5EF4-FFF2-40B4-BE49-F238E27FC236}">
                            <a16:creationId xmlns:a16="http://schemas.microsoft.com/office/drawing/2014/main" id="{145D5B67-E638-43DC-8A1C-53F38B175E3A}"/>
                          </a:ext>
                        </a:extLst>
                      </p:cNvPr>
                      <p:cNvGrpSpPr/>
                      <p:nvPr/>
                    </p:nvGrpSpPr>
                    <p:grpSpPr>
                      <a:xfrm>
                        <a:off x="1854200" y="3187700"/>
                        <a:ext cx="965200" cy="241300"/>
                        <a:chOff x="889000" y="3187700"/>
                        <a:chExt cx="965200" cy="241300"/>
                      </a:xfrm>
                      <a:grpFill/>
                    </p:grpSpPr>
                    <p:sp>
                      <p:nvSpPr>
                        <p:cNvPr id="442" name="矩形 441">
                          <a:extLst>
                            <a:ext uri="{FF2B5EF4-FFF2-40B4-BE49-F238E27FC236}">
                              <a16:creationId xmlns:a16="http://schemas.microsoft.com/office/drawing/2014/main" id="{4E5679F5-647E-4FD4-9C65-C9A1B32271C3}"/>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43" name="矩形 442">
                          <a:extLst>
                            <a:ext uri="{FF2B5EF4-FFF2-40B4-BE49-F238E27FC236}">
                              <a16:creationId xmlns:a16="http://schemas.microsoft.com/office/drawing/2014/main" id="{7C521E27-5DD8-493C-BB5D-9F789C8A7DD2}"/>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44" name="矩形 443">
                          <a:extLst>
                            <a:ext uri="{FF2B5EF4-FFF2-40B4-BE49-F238E27FC236}">
                              <a16:creationId xmlns:a16="http://schemas.microsoft.com/office/drawing/2014/main" id="{C8BCEC5B-FEEF-4B5B-8CE5-0522ADBFFF1F}"/>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45" name="矩形 444">
                          <a:extLst>
                            <a:ext uri="{FF2B5EF4-FFF2-40B4-BE49-F238E27FC236}">
                              <a16:creationId xmlns:a16="http://schemas.microsoft.com/office/drawing/2014/main" id="{8E83A763-26F1-43E5-A454-F897D4FB0732}"/>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429" name="群組 428">
                      <a:extLst>
                        <a:ext uri="{FF2B5EF4-FFF2-40B4-BE49-F238E27FC236}">
                          <a16:creationId xmlns:a16="http://schemas.microsoft.com/office/drawing/2014/main" id="{569F61C1-4B28-4D38-B084-0E28938926EA}"/>
                        </a:ext>
                      </a:extLst>
                    </p:cNvPr>
                    <p:cNvGrpSpPr/>
                    <p:nvPr/>
                  </p:nvGrpSpPr>
                  <p:grpSpPr>
                    <a:xfrm>
                      <a:off x="889000" y="2501899"/>
                      <a:ext cx="1930400" cy="241300"/>
                      <a:chOff x="889000" y="3187700"/>
                      <a:chExt cx="1930400" cy="241300"/>
                    </a:xfrm>
                    <a:grpFill/>
                  </p:grpSpPr>
                  <p:grpSp>
                    <p:nvGrpSpPr>
                      <p:cNvPr id="430" name="群組 429">
                        <a:extLst>
                          <a:ext uri="{FF2B5EF4-FFF2-40B4-BE49-F238E27FC236}">
                            <a16:creationId xmlns:a16="http://schemas.microsoft.com/office/drawing/2014/main" id="{E9C9CAD6-D6DE-488D-9952-C37204D66D59}"/>
                          </a:ext>
                        </a:extLst>
                      </p:cNvPr>
                      <p:cNvGrpSpPr/>
                      <p:nvPr/>
                    </p:nvGrpSpPr>
                    <p:grpSpPr>
                      <a:xfrm>
                        <a:off x="889000" y="3187700"/>
                        <a:ext cx="965200" cy="241300"/>
                        <a:chOff x="889000" y="3187700"/>
                        <a:chExt cx="965200" cy="241300"/>
                      </a:xfrm>
                      <a:grpFill/>
                    </p:grpSpPr>
                    <p:sp>
                      <p:nvSpPr>
                        <p:cNvPr id="436" name="矩形 435">
                          <a:extLst>
                            <a:ext uri="{FF2B5EF4-FFF2-40B4-BE49-F238E27FC236}">
                              <a16:creationId xmlns:a16="http://schemas.microsoft.com/office/drawing/2014/main" id="{F403870E-1E1C-40C6-88D7-6A22A514831F}"/>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37" name="矩形 436">
                          <a:extLst>
                            <a:ext uri="{FF2B5EF4-FFF2-40B4-BE49-F238E27FC236}">
                              <a16:creationId xmlns:a16="http://schemas.microsoft.com/office/drawing/2014/main" id="{4FCE129A-97E2-46EF-B8BE-C1C8DB1848B6}"/>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38" name="矩形 437">
                          <a:extLst>
                            <a:ext uri="{FF2B5EF4-FFF2-40B4-BE49-F238E27FC236}">
                              <a16:creationId xmlns:a16="http://schemas.microsoft.com/office/drawing/2014/main" id="{A3F9CD37-5EFF-40F3-8AFD-57E0140FECC9}"/>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39" name="矩形 438">
                          <a:extLst>
                            <a:ext uri="{FF2B5EF4-FFF2-40B4-BE49-F238E27FC236}">
                              <a16:creationId xmlns:a16="http://schemas.microsoft.com/office/drawing/2014/main" id="{306E8A17-0047-4A44-9049-B1B1C0FF57B5}"/>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431" name="群組 430">
                        <a:extLst>
                          <a:ext uri="{FF2B5EF4-FFF2-40B4-BE49-F238E27FC236}">
                            <a16:creationId xmlns:a16="http://schemas.microsoft.com/office/drawing/2014/main" id="{DAF1342D-D1DD-4E6B-A337-095743246985}"/>
                          </a:ext>
                        </a:extLst>
                      </p:cNvPr>
                      <p:cNvGrpSpPr/>
                      <p:nvPr/>
                    </p:nvGrpSpPr>
                    <p:grpSpPr>
                      <a:xfrm>
                        <a:off x="1854200" y="3187700"/>
                        <a:ext cx="965200" cy="241300"/>
                        <a:chOff x="889000" y="3187700"/>
                        <a:chExt cx="965200" cy="241300"/>
                      </a:xfrm>
                      <a:grpFill/>
                    </p:grpSpPr>
                    <p:sp>
                      <p:nvSpPr>
                        <p:cNvPr id="432" name="矩形 431">
                          <a:extLst>
                            <a:ext uri="{FF2B5EF4-FFF2-40B4-BE49-F238E27FC236}">
                              <a16:creationId xmlns:a16="http://schemas.microsoft.com/office/drawing/2014/main" id="{EA66D132-63C5-43BD-A051-198D0B4B4C38}"/>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33" name="矩形 432">
                          <a:extLst>
                            <a:ext uri="{FF2B5EF4-FFF2-40B4-BE49-F238E27FC236}">
                              <a16:creationId xmlns:a16="http://schemas.microsoft.com/office/drawing/2014/main" id="{EE078E65-E6A6-4883-9162-02D466CC2B0C}"/>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34" name="矩形 433">
                          <a:extLst>
                            <a:ext uri="{FF2B5EF4-FFF2-40B4-BE49-F238E27FC236}">
                              <a16:creationId xmlns:a16="http://schemas.microsoft.com/office/drawing/2014/main" id="{39F608D7-0B84-4751-88A5-E8CF3B83B6AE}"/>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35" name="矩形 434">
                          <a:extLst>
                            <a:ext uri="{FF2B5EF4-FFF2-40B4-BE49-F238E27FC236}">
                              <a16:creationId xmlns:a16="http://schemas.microsoft.com/office/drawing/2014/main" id="{75348263-618C-462A-A03E-40C4FD88A8D1}"/>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grpSp>
          </p:grpSp>
          <p:grpSp>
            <p:nvGrpSpPr>
              <p:cNvPr id="377" name="群組 376">
                <a:extLst>
                  <a:ext uri="{FF2B5EF4-FFF2-40B4-BE49-F238E27FC236}">
                    <a16:creationId xmlns:a16="http://schemas.microsoft.com/office/drawing/2014/main" id="{31F79518-E7A6-48DD-9D6E-E59B7BCCBBFC}"/>
                  </a:ext>
                </a:extLst>
              </p:cNvPr>
              <p:cNvGrpSpPr/>
              <p:nvPr/>
            </p:nvGrpSpPr>
            <p:grpSpPr>
              <a:xfrm>
                <a:off x="889000" y="1574798"/>
                <a:ext cx="1930400" cy="927101"/>
                <a:chOff x="889000" y="2501899"/>
                <a:chExt cx="1930400" cy="927101"/>
              </a:xfrm>
              <a:grpFill/>
            </p:grpSpPr>
            <p:grpSp>
              <p:nvGrpSpPr>
                <p:cNvPr id="378" name="群組 377">
                  <a:extLst>
                    <a:ext uri="{FF2B5EF4-FFF2-40B4-BE49-F238E27FC236}">
                      <a16:creationId xmlns:a16="http://schemas.microsoft.com/office/drawing/2014/main" id="{B4AC9604-15BE-4025-AE19-4CC3B20DA78A}"/>
                    </a:ext>
                  </a:extLst>
                </p:cNvPr>
                <p:cNvGrpSpPr/>
                <p:nvPr/>
              </p:nvGrpSpPr>
              <p:grpSpPr>
                <a:xfrm>
                  <a:off x="889000" y="3187700"/>
                  <a:ext cx="1930400" cy="241300"/>
                  <a:chOff x="889000" y="3187700"/>
                  <a:chExt cx="1930400" cy="241300"/>
                </a:xfrm>
                <a:grpFill/>
              </p:grpSpPr>
              <p:grpSp>
                <p:nvGrpSpPr>
                  <p:cNvPr id="414" name="群組 413">
                    <a:extLst>
                      <a:ext uri="{FF2B5EF4-FFF2-40B4-BE49-F238E27FC236}">
                        <a16:creationId xmlns:a16="http://schemas.microsoft.com/office/drawing/2014/main" id="{A75E0A9A-E76D-4A1A-A978-943C623AAEEA}"/>
                      </a:ext>
                    </a:extLst>
                  </p:cNvPr>
                  <p:cNvGrpSpPr/>
                  <p:nvPr/>
                </p:nvGrpSpPr>
                <p:grpSpPr>
                  <a:xfrm>
                    <a:off x="889000" y="3187700"/>
                    <a:ext cx="965200" cy="241300"/>
                    <a:chOff x="889000" y="3187700"/>
                    <a:chExt cx="965200" cy="241300"/>
                  </a:xfrm>
                  <a:grpFill/>
                </p:grpSpPr>
                <p:sp>
                  <p:nvSpPr>
                    <p:cNvPr id="420" name="矩形 419">
                      <a:extLst>
                        <a:ext uri="{FF2B5EF4-FFF2-40B4-BE49-F238E27FC236}">
                          <a16:creationId xmlns:a16="http://schemas.microsoft.com/office/drawing/2014/main" id="{0ADD0272-BC98-41A3-9DE2-A9B96829C553}"/>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21" name="矩形 420">
                      <a:extLst>
                        <a:ext uri="{FF2B5EF4-FFF2-40B4-BE49-F238E27FC236}">
                          <a16:creationId xmlns:a16="http://schemas.microsoft.com/office/drawing/2014/main" id="{E18FF54C-6511-4748-B893-D9299B14780C}"/>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22" name="矩形 421">
                      <a:extLst>
                        <a:ext uri="{FF2B5EF4-FFF2-40B4-BE49-F238E27FC236}">
                          <a16:creationId xmlns:a16="http://schemas.microsoft.com/office/drawing/2014/main" id="{A87AB18C-13B6-4F25-96F0-E7886B0186D9}"/>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23" name="矩形 422">
                      <a:extLst>
                        <a:ext uri="{FF2B5EF4-FFF2-40B4-BE49-F238E27FC236}">
                          <a16:creationId xmlns:a16="http://schemas.microsoft.com/office/drawing/2014/main" id="{5BD37335-B219-43C1-9D17-35E0B7C34AB9}"/>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415" name="群組 414">
                    <a:extLst>
                      <a:ext uri="{FF2B5EF4-FFF2-40B4-BE49-F238E27FC236}">
                        <a16:creationId xmlns:a16="http://schemas.microsoft.com/office/drawing/2014/main" id="{0F370ECF-696C-4956-8BB9-EF7485321DE9}"/>
                      </a:ext>
                    </a:extLst>
                  </p:cNvPr>
                  <p:cNvGrpSpPr/>
                  <p:nvPr/>
                </p:nvGrpSpPr>
                <p:grpSpPr>
                  <a:xfrm>
                    <a:off x="1854200" y="3187700"/>
                    <a:ext cx="965200" cy="241300"/>
                    <a:chOff x="889000" y="3187700"/>
                    <a:chExt cx="965200" cy="241300"/>
                  </a:xfrm>
                  <a:grpFill/>
                </p:grpSpPr>
                <p:sp>
                  <p:nvSpPr>
                    <p:cNvPr id="416" name="矩形 415">
                      <a:extLst>
                        <a:ext uri="{FF2B5EF4-FFF2-40B4-BE49-F238E27FC236}">
                          <a16:creationId xmlns:a16="http://schemas.microsoft.com/office/drawing/2014/main" id="{0DB3EA48-20EB-4397-A311-A9AE5CAE1223}"/>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17" name="矩形 416">
                      <a:extLst>
                        <a:ext uri="{FF2B5EF4-FFF2-40B4-BE49-F238E27FC236}">
                          <a16:creationId xmlns:a16="http://schemas.microsoft.com/office/drawing/2014/main" id="{956F9584-81E4-4ED6-903F-F4A7105FDB5C}"/>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18" name="矩形 417">
                      <a:extLst>
                        <a:ext uri="{FF2B5EF4-FFF2-40B4-BE49-F238E27FC236}">
                          <a16:creationId xmlns:a16="http://schemas.microsoft.com/office/drawing/2014/main" id="{CC198AC4-316E-4958-ADEA-C32ED2B57F6A}"/>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19" name="矩形 418">
                      <a:extLst>
                        <a:ext uri="{FF2B5EF4-FFF2-40B4-BE49-F238E27FC236}">
                          <a16:creationId xmlns:a16="http://schemas.microsoft.com/office/drawing/2014/main" id="{DDE6F5A8-92F6-478E-92B1-8F841E55A483}"/>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379" name="群組 378">
                  <a:extLst>
                    <a:ext uri="{FF2B5EF4-FFF2-40B4-BE49-F238E27FC236}">
                      <a16:creationId xmlns:a16="http://schemas.microsoft.com/office/drawing/2014/main" id="{0B2D7DD5-6379-41C2-8AF0-5F34EA9AEC17}"/>
                    </a:ext>
                  </a:extLst>
                </p:cNvPr>
                <p:cNvGrpSpPr/>
                <p:nvPr/>
              </p:nvGrpSpPr>
              <p:grpSpPr>
                <a:xfrm>
                  <a:off x="889000" y="2501899"/>
                  <a:ext cx="1930400" cy="711200"/>
                  <a:chOff x="889000" y="2501899"/>
                  <a:chExt cx="1930400" cy="711200"/>
                </a:xfrm>
                <a:grpFill/>
              </p:grpSpPr>
              <p:grpSp>
                <p:nvGrpSpPr>
                  <p:cNvPr id="380" name="群組 379">
                    <a:extLst>
                      <a:ext uri="{FF2B5EF4-FFF2-40B4-BE49-F238E27FC236}">
                        <a16:creationId xmlns:a16="http://schemas.microsoft.com/office/drawing/2014/main" id="{110052D6-29B1-4150-BFF5-363AF347F6B3}"/>
                      </a:ext>
                    </a:extLst>
                  </p:cNvPr>
                  <p:cNvGrpSpPr/>
                  <p:nvPr/>
                </p:nvGrpSpPr>
                <p:grpSpPr>
                  <a:xfrm>
                    <a:off x="889000" y="2971799"/>
                    <a:ext cx="1930400" cy="241300"/>
                    <a:chOff x="889000" y="3187700"/>
                    <a:chExt cx="1930400" cy="241300"/>
                  </a:xfrm>
                  <a:grpFill/>
                </p:grpSpPr>
                <p:grpSp>
                  <p:nvGrpSpPr>
                    <p:cNvPr id="404" name="群組 403">
                      <a:extLst>
                        <a:ext uri="{FF2B5EF4-FFF2-40B4-BE49-F238E27FC236}">
                          <a16:creationId xmlns:a16="http://schemas.microsoft.com/office/drawing/2014/main" id="{55D06E35-7D55-40F8-AE88-90A90C623911}"/>
                        </a:ext>
                      </a:extLst>
                    </p:cNvPr>
                    <p:cNvGrpSpPr/>
                    <p:nvPr/>
                  </p:nvGrpSpPr>
                  <p:grpSpPr>
                    <a:xfrm>
                      <a:off x="889000" y="3187700"/>
                      <a:ext cx="965200" cy="241300"/>
                      <a:chOff x="889000" y="3187700"/>
                      <a:chExt cx="965200" cy="241300"/>
                    </a:xfrm>
                    <a:grpFill/>
                  </p:grpSpPr>
                  <p:sp>
                    <p:nvSpPr>
                      <p:cNvPr id="410" name="矩形 409">
                        <a:extLst>
                          <a:ext uri="{FF2B5EF4-FFF2-40B4-BE49-F238E27FC236}">
                            <a16:creationId xmlns:a16="http://schemas.microsoft.com/office/drawing/2014/main" id="{80A5538B-584C-4F4E-A56A-2BDD1911D4D1}"/>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11" name="矩形 410">
                        <a:extLst>
                          <a:ext uri="{FF2B5EF4-FFF2-40B4-BE49-F238E27FC236}">
                            <a16:creationId xmlns:a16="http://schemas.microsoft.com/office/drawing/2014/main" id="{37885520-CB2F-4333-BEFE-3EB94A8EDA4D}"/>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12" name="矩形 411">
                        <a:extLst>
                          <a:ext uri="{FF2B5EF4-FFF2-40B4-BE49-F238E27FC236}">
                            <a16:creationId xmlns:a16="http://schemas.microsoft.com/office/drawing/2014/main" id="{F661DC5A-A61C-4B68-8895-571354931B6A}"/>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13" name="矩形 412">
                        <a:extLst>
                          <a:ext uri="{FF2B5EF4-FFF2-40B4-BE49-F238E27FC236}">
                            <a16:creationId xmlns:a16="http://schemas.microsoft.com/office/drawing/2014/main" id="{943A4284-0DD5-42A2-A4CB-AC1C248D8F4C}"/>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405" name="群組 404">
                      <a:extLst>
                        <a:ext uri="{FF2B5EF4-FFF2-40B4-BE49-F238E27FC236}">
                          <a16:creationId xmlns:a16="http://schemas.microsoft.com/office/drawing/2014/main" id="{7A56F55C-5818-4185-A77E-7F849EBF849C}"/>
                        </a:ext>
                      </a:extLst>
                    </p:cNvPr>
                    <p:cNvGrpSpPr/>
                    <p:nvPr/>
                  </p:nvGrpSpPr>
                  <p:grpSpPr>
                    <a:xfrm>
                      <a:off x="1854200" y="3187700"/>
                      <a:ext cx="965200" cy="241300"/>
                      <a:chOff x="889000" y="3187700"/>
                      <a:chExt cx="965200" cy="241300"/>
                    </a:xfrm>
                    <a:grpFill/>
                  </p:grpSpPr>
                  <p:sp>
                    <p:nvSpPr>
                      <p:cNvPr id="406" name="矩形 405">
                        <a:extLst>
                          <a:ext uri="{FF2B5EF4-FFF2-40B4-BE49-F238E27FC236}">
                            <a16:creationId xmlns:a16="http://schemas.microsoft.com/office/drawing/2014/main" id="{28D21C1B-E640-47E5-AA1E-BAAB44BB48D1}"/>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07" name="矩形 406">
                        <a:extLst>
                          <a:ext uri="{FF2B5EF4-FFF2-40B4-BE49-F238E27FC236}">
                            <a16:creationId xmlns:a16="http://schemas.microsoft.com/office/drawing/2014/main" id="{5390FAF9-89CB-4E94-A066-4CD255D25E8C}"/>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08" name="矩形 407">
                        <a:extLst>
                          <a:ext uri="{FF2B5EF4-FFF2-40B4-BE49-F238E27FC236}">
                            <a16:creationId xmlns:a16="http://schemas.microsoft.com/office/drawing/2014/main" id="{3BFB151B-6A33-46C2-A6DF-8F1202E755F6}"/>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09" name="矩形 408">
                        <a:extLst>
                          <a:ext uri="{FF2B5EF4-FFF2-40B4-BE49-F238E27FC236}">
                            <a16:creationId xmlns:a16="http://schemas.microsoft.com/office/drawing/2014/main" id="{DEFA862D-7578-41F4-8CAB-5C82E77DD5E2}"/>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381" name="群組 380">
                    <a:extLst>
                      <a:ext uri="{FF2B5EF4-FFF2-40B4-BE49-F238E27FC236}">
                        <a16:creationId xmlns:a16="http://schemas.microsoft.com/office/drawing/2014/main" id="{F48C22FC-5209-4496-92E8-06A47A415AB2}"/>
                      </a:ext>
                    </a:extLst>
                  </p:cNvPr>
                  <p:cNvGrpSpPr/>
                  <p:nvPr/>
                </p:nvGrpSpPr>
                <p:grpSpPr>
                  <a:xfrm>
                    <a:off x="889000" y="2501899"/>
                    <a:ext cx="1930400" cy="482600"/>
                    <a:chOff x="889000" y="2501899"/>
                    <a:chExt cx="1930400" cy="482600"/>
                  </a:xfrm>
                  <a:grpFill/>
                </p:grpSpPr>
                <p:grpSp>
                  <p:nvGrpSpPr>
                    <p:cNvPr id="382" name="群組 381">
                      <a:extLst>
                        <a:ext uri="{FF2B5EF4-FFF2-40B4-BE49-F238E27FC236}">
                          <a16:creationId xmlns:a16="http://schemas.microsoft.com/office/drawing/2014/main" id="{15FCF08E-FEB6-4D45-8062-30230E8C69C3}"/>
                        </a:ext>
                      </a:extLst>
                    </p:cNvPr>
                    <p:cNvGrpSpPr/>
                    <p:nvPr/>
                  </p:nvGrpSpPr>
                  <p:grpSpPr>
                    <a:xfrm>
                      <a:off x="889000" y="2743199"/>
                      <a:ext cx="1930400" cy="241300"/>
                      <a:chOff x="889000" y="3187700"/>
                      <a:chExt cx="1930400" cy="241300"/>
                    </a:xfrm>
                    <a:grpFill/>
                  </p:grpSpPr>
                  <p:grpSp>
                    <p:nvGrpSpPr>
                      <p:cNvPr id="394" name="群組 393">
                        <a:extLst>
                          <a:ext uri="{FF2B5EF4-FFF2-40B4-BE49-F238E27FC236}">
                            <a16:creationId xmlns:a16="http://schemas.microsoft.com/office/drawing/2014/main" id="{706855AD-5999-42B8-A182-E2A27B3922A7}"/>
                          </a:ext>
                        </a:extLst>
                      </p:cNvPr>
                      <p:cNvGrpSpPr/>
                      <p:nvPr/>
                    </p:nvGrpSpPr>
                    <p:grpSpPr>
                      <a:xfrm>
                        <a:off x="889000" y="3187700"/>
                        <a:ext cx="965200" cy="241300"/>
                        <a:chOff x="889000" y="3187700"/>
                        <a:chExt cx="965200" cy="241300"/>
                      </a:xfrm>
                      <a:grpFill/>
                    </p:grpSpPr>
                    <p:sp>
                      <p:nvSpPr>
                        <p:cNvPr id="400" name="矩形 399">
                          <a:extLst>
                            <a:ext uri="{FF2B5EF4-FFF2-40B4-BE49-F238E27FC236}">
                              <a16:creationId xmlns:a16="http://schemas.microsoft.com/office/drawing/2014/main" id="{2D0A9BFD-D56B-47A9-9075-D23E1A219C50}"/>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01" name="矩形 400">
                          <a:extLst>
                            <a:ext uri="{FF2B5EF4-FFF2-40B4-BE49-F238E27FC236}">
                              <a16:creationId xmlns:a16="http://schemas.microsoft.com/office/drawing/2014/main" id="{8107B087-33B9-43F8-8C74-970CB5DC9B14}"/>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02" name="矩形 401">
                          <a:extLst>
                            <a:ext uri="{FF2B5EF4-FFF2-40B4-BE49-F238E27FC236}">
                              <a16:creationId xmlns:a16="http://schemas.microsoft.com/office/drawing/2014/main" id="{47137136-8C1B-4FA7-B698-052AF42804D6}"/>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03" name="矩形 402">
                          <a:extLst>
                            <a:ext uri="{FF2B5EF4-FFF2-40B4-BE49-F238E27FC236}">
                              <a16:creationId xmlns:a16="http://schemas.microsoft.com/office/drawing/2014/main" id="{FFDFE235-8420-4631-8A97-D268554E2194}"/>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395" name="群組 394">
                        <a:extLst>
                          <a:ext uri="{FF2B5EF4-FFF2-40B4-BE49-F238E27FC236}">
                            <a16:creationId xmlns:a16="http://schemas.microsoft.com/office/drawing/2014/main" id="{C7F20A3E-7829-408E-B312-077F11460AA1}"/>
                          </a:ext>
                        </a:extLst>
                      </p:cNvPr>
                      <p:cNvGrpSpPr/>
                      <p:nvPr/>
                    </p:nvGrpSpPr>
                    <p:grpSpPr>
                      <a:xfrm>
                        <a:off x="1854200" y="3187700"/>
                        <a:ext cx="965200" cy="241300"/>
                        <a:chOff x="889000" y="3187700"/>
                        <a:chExt cx="965200" cy="241300"/>
                      </a:xfrm>
                      <a:grpFill/>
                    </p:grpSpPr>
                    <p:sp>
                      <p:nvSpPr>
                        <p:cNvPr id="396" name="矩形 395">
                          <a:extLst>
                            <a:ext uri="{FF2B5EF4-FFF2-40B4-BE49-F238E27FC236}">
                              <a16:creationId xmlns:a16="http://schemas.microsoft.com/office/drawing/2014/main" id="{1ACC3D63-3CF2-491A-B4A8-60C968AD4AAC}"/>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97" name="矩形 396">
                          <a:extLst>
                            <a:ext uri="{FF2B5EF4-FFF2-40B4-BE49-F238E27FC236}">
                              <a16:creationId xmlns:a16="http://schemas.microsoft.com/office/drawing/2014/main" id="{10DC1CE2-A8B6-4897-9EF6-D9B7C4D9D060}"/>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98" name="矩形 397">
                          <a:extLst>
                            <a:ext uri="{FF2B5EF4-FFF2-40B4-BE49-F238E27FC236}">
                              <a16:creationId xmlns:a16="http://schemas.microsoft.com/office/drawing/2014/main" id="{F68C8C60-5620-426D-A4F6-F814DA335CF1}"/>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99" name="矩形 398">
                          <a:extLst>
                            <a:ext uri="{FF2B5EF4-FFF2-40B4-BE49-F238E27FC236}">
                              <a16:creationId xmlns:a16="http://schemas.microsoft.com/office/drawing/2014/main" id="{2CCAD95E-E57A-40A0-8B3C-8926C058C5DC}"/>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383" name="群組 382">
                      <a:extLst>
                        <a:ext uri="{FF2B5EF4-FFF2-40B4-BE49-F238E27FC236}">
                          <a16:creationId xmlns:a16="http://schemas.microsoft.com/office/drawing/2014/main" id="{31BFADEE-7610-4031-AF6E-000127DFF809}"/>
                        </a:ext>
                      </a:extLst>
                    </p:cNvPr>
                    <p:cNvGrpSpPr/>
                    <p:nvPr/>
                  </p:nvGrpSpPr>
                  <p:grpSpPr>
                    <a:xfrm>
                      <a:off x="889000" y="2501899"/>
                      <a:ext cx="1930400" cy="241300"/>
                      <a:chOff x="889000" y="3187700"/>
                      <a:chExt cx="1930400" cy="241300"/>
                    </a:xfrm>
                    <a:grpFill/>
                  </p:grpSpPr>
                  <p:grpSp>
                    <p:nvGrpSpPr>
                      <p:cNvPr id="384" name="群組 383">
                        <a:extLst>
                          <a:ext uri="{FF2B5EF4-FFF2-40B4-BE49-F238E27FC236}">
                            <a16:creationId xmlns:a16="http://schemas.microsoft.com/office/drawing/2014/main" id="{C59E31A4-4762-465D-B1BF-5A0593F06C73}"/>
                          </a:ext>
                        </a:extLst>
                      </p:cNvPr>
                      <p:cNvGrpSpPr/>
                      <p:nvPr/>
                    </p:nvGrpSpPr>
                    <p:grpSpPr>
                      <a:xfrm>
                        <a:off x="889000" y="3187700"/>
                        <a:ext cx="965200" cy="241300"/>
                        <a:chOff x="889000" y="3187700"/>
                        <a:chExt cx="965200" cy="241300"/>
                      </a:xfrm>
                      <a:grpFill/>
                    </p:grpSpPr>
                    <p:sp>
                      <p:nvSpPr>
                        <p:cNvPr id="390" name="矩形 389">
                          <a:extLst>
                            <a:ext uri="{FF2B5EF4-FFF2-40B4-BE49-F238E27FC236}">
                              <a16:creationId xmlns:a16="http://schemas.microsoft.com/office/drawing/2014/main" id="{46C8D380-5532-45BB-B93D-49B91C2A9CD4}"/>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91" name="矩形 390">
                          <a:extLst>
                            <a:ext uri="{FF2B5EF4-FFF2-40B4-BE49-F238E27FC236}">
                              <a16:creationId xmlns:a16="http://schemas.microsoft.com/office/drawing/2014/main" id="{F5C732FF-ED25-4AA9-8712-84902B7AF0B4}"/>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92" name="矩形 391">
                          <a:extLst>
                            <a:ext uri="{FF2B5EF4-FFF2-40B4-BE49-F238E27FC236}">
                              <a16:creationId xmlns:a16="http://schemas.microsoft.com/office/drawing/2014/main" id="{95A743CA-DB16-474C-ABA7-7053E96FFE22}"/>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93" name="矩形 392">
                          <a:extLst>
                            <a:ext uri="{FF2B5EF4-FFF2-40B4-BE49-F238E27FC236}">
                              <a16:creationId xmlns:a16="http://schemas.microsoft.com/office/drawing/2014/main" id="{348CDD3E-772B-4FAF-8707-6E25C548E4DE}"/>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385" name="群組 384">
                        <a:extLst>
                          <a:ext uri="{FF2B5EF4-FFF2-40B4-BE49-F238E27FC236}">
                            <a16:creationId xmlns:a16="http://schemas.microsoft.com/office/drawing/2014/main" id="{A82FA385-4DB8-4EEA-862D-01CD82F3E625}"/>
                          </a:ext>
                        </a:extLst>
                      </p:cNvPr>
                      <p:cNvGrpSpPr/>
                      <p:nvPr/>
                    </p:nvGrpSpPr>
                    <p:grpSpPr>
                      <a:xfrm>
                        <a:off x="1854200" y="3187700"/>
                        <a:ext cx="965200" cy="241300"/>
                        <a:chOff x="889000" y="3187700"/>
                        <a:chExt cx="965200" cy="241300"/>
                      </a:xfrm>
                      <a:grpFill/>
                    </p:grpSpPr>
                    <p:sp>
                      <p:nvSpPr>
                        <p:cNvPr id="386" name="矩形 385">
                          <a:extLst>
                            <a:ext uri="{FF2B5EF4-FFF2-40B4-BE49-F238E27FC236}">
                              <a16:creationId xmlns:a16="http://schemas.microsoft.com/office/drawing/2014/main" id="{10F13A4B-A707-4998-8662-7453875D2CC0}"/>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7" name="矩形 386">
                          <a:extLst>
                            <a:ext uri="{FF2B5EF4-FFF2-40B4-BE49-F238E27FC236}">
                              <a16:creationId xmlns:a16="http://schemas.microsoft.com/office/drawing/2014/main" id="{11AE31BA-FC45-4856-BF33-AD1496A38448}"/>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8" name="矩形 387">
                          <a:extLst>
                            <a:ext uri="{FF2B5EF4-FFF2-40B4-BE49-F238E27FC236}">
                              <a16:creationId xmlns:a16="http://schemas.microsoft.com/office/drawing/2014/main" id="{9BC282AA-70A0-467C-974D-A904176D9AAE}"/>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9" name="矩形 388">
                          <a:extLst>
                            <a:ext uri="{FF2B5EF4-FFF2-40B4-BE49-F238E27FC236}">
                              <a16:creationId xmlns:a16="http://schemas.microsoft.com/office/drawing/2014/main" id="{84780C12-3277-4B88-B88A-00BE4C4C4556}"/>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grpSp>
          </p:grpSp>
        </p:grpSp>
        <p:grpSp>
          <p:nvGrpSpPr>
            <p:cNvPr id="317" name="群組 316">
              <a:extLst>
                <a:ext uri="{FF2B5EF4-FFF2-40B4-BE49-F238E27FC236}">
                  <a16:creationId xmlns:a16="http://schemas.microsoft.com/office/drawing/2014/main" id="{A3C3D7A2-77C4-4D10-8E74-2710B6EC2776}"/>
                </a:ext>
              </a:extLst>
            </p:cNvPr>
            <p:cNvGrpSpPr/>
            <p:nvPr/>
          </p:nvGrpSpPr>
          <p:grpSpPr>
            <a:xfrm>
              <a:off x="6731002" y="5067302"/>
              <a:ext cx="1930400" cy="1168401"/>
              <a:chOff x="889000" y="1574798"/>
              <a:chExt cx="1930400" cy="1168401"/>
            </a:xfrm>
            <a:grpFill/>
          </p:grpSpPr>
          <p:grpSp>
            <p:nvGrpSpPr>
              <p:cNvPr id="318" name="群組 317">
                <a:extLst>
                  <a:ext uri="{FF2B5EF4-FFF2-40B4-BE49-F238E27FC236}">
                    <a16:creationId xmlns:a16="http://schemas.microsoft.com/office/drawing/2014/main" id="{698D28A7-C397-4546-8484-CD7B6CFA33DC}"/>
                  </a:ext>
                </a:extLst>
              </p:cNvPr>
              <p:cNvGrpSpPr/>
              <p:nvPr/>
            </p:nvGrpSpPr>
            <p:grpSpPr>
              <a:xfrm>
                <a:off x="889000" y="2501899"/>
                <a:ext cx="1930400" cy="241300"/>
                <a:chOff x="889000" y="3187700"/>
                <a:chExt cx="1930400" cy="241300"/>
              </a:xfrm>
              <a:grpFill/>
            </p:grpSpPr>
            <p:grpSp>
              <p:nvGrpSpPr>
                <p:cNvPr id="366" name="群組 365">
                  <a:extLst>
                    <a:ext uri="{FF2B5EF4-FFF2-40B4-BE49-F238E27FC236}">
                      <a16:creationId xmlns:a16="http://schemas.microsoft.com/office/drawing/2014/main" id="{01573FDA-94A6-4EF9-9F2E-C70CF97844B3}"/>
                    </a:ext>
                  </a:extLst>
                </p:cNvPr>
                <p:cNvGrpSpPr/>
                <p:nvPr/>
              </p:nvGrpSpPr>
              <p:grpSpPr>
                <a:xfrm>
                  <a:off x="889000" y="3187700"/>
                  <a:ext cx="965200" cy="241300"/>
                  <a:chOff x="889000" y="3187700"/>
                  <a:chExt cx="965200" cy="241300"/>
                </a:xfrm>
                <a:grpFill/>
              </p:grpSpPr>
              <p:sp>
                <p:nvSpPr>
                  <p:cNvPr id="372" name="矩形 371">
                    <a:extLst>
                      <a:ext uri="{FF2B5EF4-FFF2-40B4-BE49-F238E27FC236}">
                        <a16:creationId xmlns:a16="http://schemas.microsoft.com/office/drawing/2014/main" id="{3552689E-4266-44C5-8B20-D9B2DB563CE9}"/>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3" name="矩形 372">
                    <a:extLst>
                      <a:ext uri="{FF2B5EF4-FFF2-40B4-BE49-F238E27FC236}">
                        <a16:creationId xmlns:a16="http://schemas.microsoft.com/office/drawing/2014/main" id="{469A7D84-3230-42D8-8930-BB220FB9F63C}"/>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4" name="矩形 373">
                    <a:extLst>
                      <a:ext uri="{FF2B5EF4-FFF2-40B4-BE49-F238E27FC236}">
                        <a16:creationId xmlns:a16="http://schemas.microsoft.com/office/drawing/2014/main" id="{B68A2AF4-8027-445E-B825-7D7DE5949BFE}"/>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5" name="矩形 374">
                    <a:extLst>
                      <a:ext uri="{FF2B5EF4-FFF2-40B4-BE49-F238E27FC236}">
                        <a16:creationId xmlns:a16="http://schemas.microsoft.com/office/drawing/2014/main" id="{A391ED4B-2C9D-4A94-A21B-1154EB939404}"/>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367" name="群組 366">
                  <a:extLst>
                    <a:ext uri="{FF2B5EF4-FFF2-40B4-BE49-F238E27FC236}">
                      <a16:creationId xmlns:a16="http://schemas.microsoft.com/office/drawing/2014/main" id="{B3FD9FDA-4EC2-40A5-8737-769502AD3E5E}"/>
                    </a:ext>
                  </a:extLst>
                </p:cNvPr>
                <p:cNvGrpSpPr/>
                <p:nvPr/>
              </p:nvGrpSpPr>
              <p:grpSpPr>
                <a:xfrm>
                  <a:off x="1854200" y="3187700"/>
                  <a:ext cx="965200" cy="241300"/>
                  <a:chOff x="889000" y="3187700"/>
                  <a:chExt cx="965200" cy="241300"/>
                </a:xfrm>
                <a:grpFill/>
              </p:grpSpPr>
              <p:sp>
                <p:nvSpPr>
                  <p:cNvPr id="368" name="矩形 367">
                    <a:extLst>
                      <a:ext uri="{FF2B5EF4-FFF2-40B4-BE49-F238E27FC236}">
                        <a16:creationId xmlns:a16="http://schemas.microsoft.com/office/drawing/2014/main" id="{15986010-4C58-4D46-B615-5CDE233AECD4}"/>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9" name="矩形 368">
                    <a:extLst>
                      <a:ext uri="{FF2B5EF4-FFF2-40B4-BE49-F238E27FC236}">
                        <a16:creationId xmlns:a16="http://schemas.microsoft.com/office/drawing/2014/main" id="{6C8FD8F3-C36F-4552-95BA-736B58B86032}"/>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0" name="矩形 369">
                    <a:extLst>
                      <a:ext uri="{FF2B5EF4-FFF2-40B4-BE49-F238E27FC236}">
                        <a16:creationId xmlns:a16="http://schemas.microsoft.com/office/drawing/2014/main" id="{908E14A3-D198-4886-8EEB-FDB6961E6B99}"/>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1" name="矩形 370">
                    <a:extLst>
                      <a:ext uri="{FF2B5EF4-FFF2-40B4-BE49-F238E27FC236}">
                        <a16:creationId xmlns:a16="http://schemas.microsoft.com/office/drawing/2014/main" id="{38B7B927-6E15-4996-B9FB-E094D1DFA815}"/>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319" name="群組 318">
                <a:extLst>
                  <a:ext uri="{FF2B5EF4-FFF2-40B4-BE49-F238E27FC236}">
                    <a16:creationId xmlns:a16="http://schemas.microsoft.com/office/drawing/2014/main" id="{23041820-A7A7-4F1F-AB1C-356BA8447783}"/>
                  </a:ext>
                </a:extLst>
              </p:cNvPr>
              <p:cNvGrpSpPr/>
              <p:nvPr/>
            </p:nvGrpSpPr>
            <p:grpSpPr>
              <a:xfrm>
                <a:off x="889000" y="1574798"/>
                <a:ext cx="1930400" cy="927101"/>
                <a:chOff x="889000" y="2501899"/>
                <a:chExt cx="1930400" cy="927101"/>
              </a:xfrm>
              <a:grpFill/>
            </p:grpSpPr>
            <p:grpSp>
              <p:nvGrpSpPr>
                <p:cNvPr id="320" name="群組 319">
                  <a:extLst>
                    <a:ext uri="{FF2B5EF4-FFF2-40B4-BE49-F238E27FC236}">
                      <a16:creationId xmlns:a16="http://schemas.microsoft.com/office/drawing/2014/main" id="{8020496D-9CC1-4A28-889B-226F69B50B0A}"/>
                    </a:ext>
                  </a:extLst>
                </p:cNvPr>
                <p:cNvGrpSpPr/>
                <p:nvPr/>
              </p:nvGrpSpPr>
              <p:grpSpPr>
                <a:xfrm>
                  <a:off x="889000" y="3187700"/>
                  <a:ext cx="1930400" cy="241300"/>
                  <a:chOff x="889000" y="3187700"/>
                  <a:chExt cx="1930400" cy="241300"/>
                </a:xfrm>
                <a:grpFill/>
              </p:grpSpPr>
              <p:grpSp>
                <p:nvGrpSpPr>
                  <p:cNvPr id="356" name="群組 355">
                    <a:extLst>
                      <a:ext uri="{FF2B5EF4-FFF2-40B4-BE49-F238E27FC236}">
                        <a16:creationId xmlns:a16="http://schemas.microsoft.com/office/drawing/2014/main" id="{3E9C0CC5-BEA0-4049-84FB-4072A3205BA8}"/>
                      </a:ext>
                    </a:extLst>
                  </p:cNvPr>
                  <p:cNvGrpSpPr/>
                  <p:nvPr/>
                </p:nvGrpSpPr>
                <p:grpSpPr>
                  <a:xfrm>
                    <a:off x="889000" y="3187700"/>
                    <a:ext cx="965200" cy="241300"/>
                    <a:chOff x="889000" y="3187700"/>
                    <a:chExt cx="965200" cy="241300"/>
                  </a:xfrm>
                  <a:grpFill/>
                </p:grpSpPr>
                <p:sp>
                  <p:nvSpPr>
                    <p:cNvPr id="362" name="矩形 361">
                      <a:extLst>
                        <a:ext uri="{FF2B5EF4-FFF2-40B4-BE49-F238E27FC236}">
                          <a16:creationId xmlns:a16="http://schemas.microsoft.com/office/drawing/2014/main" id="{6CEECA3E-D193-408B-949E-322D6704782E}"/>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3" name="矩形 362">
                      <a:extLst>
                        <a:ext uri="{FF2B5EF4-FFF2-40B4-BE49-F238E27FC236}">
                          <a16:creationId xmlns:a16="http://schemas.microsoft.com/office/drawing/2014/main" id="{6FF24046-2DC9-47A5-B320-99E22161EB78}"/>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4" name="矩形 363">
                      <a:extLst>
                        <a:ext uri="{FF2B5EF4-FFF2-40B4-BE49-F238E27FC236}">
                          <a16:creationId xmlns:a16="http://schemas.microsoft.com/office/drawing/2014/main" id="{A37A0F8C-367E-4826-9582-20306C3185BF}"/>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5" name="矩形 364">
                      <a:extLst>
                        <a:ext uri="{FF2B5EF4-FFF2-40B4-BE49-F238E27FC236}">
                          <a16:creationId xmlns:a16="http://schemas.microsoft.com/office/drawing/2014/main" id="{A2A32EF3-97AA-49DA-99B7-1BE02AB60F10}"/>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357" name="群組 356">
                    <a:extLst>
                      <a:ext uri="{FF2B5EF4-FFF2-40B4-BE49-F238E27FC236}">
                        <a16:creationId xmlns:a16="http://schemas.microsoft.com/office/drawing/2014/main" id="{96E3128E-0EF6-45EB-9CED-7D8DE77FB8B6}"/>
                      </a:ext>
                    </a:extLst>
                  </p:cNvPr>
                  <p:cNvGrpSpPr/>
                  <p:nvPr/>
                </p:nvGrpSpPr>
                <p:grpSpPr>
                  <a:xfrm>
                    <a:off x="1854200" y="3187700"/>
                    <a:ext cx="965200" cy="241300"/>
                    <a:chOff x="889000" y="3187700"/>
                    <a:chExt cx="965200" cy="241300"/>
                  </a:xfrm>
                  <a:grpFill/>
                </p:grpSpPr>
                <p:sp>
                  <p:nvSpPr>
                    <p:cNvPr id="358" name="矩形 357">
                      <a:extLst>
                        <a:ext uri="{FF2B5EF4-FFF2-40B4-BE49-F238E27FC236}">
                          <a16:creationId xmlns:a16="http://schemas.microsoft.com/office/drawing/2014/main" id="{77A33164-CE0A-4299-9F09-B5B87C50C8D4}"/>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9" name="矩形 358">
                      <a:extLst>
                        <a:ext uri="{FF2B5EF4-FFF2-40B4-BE49-F238E27FC236}">
                          <a16:creationId xmlns:a16="http://schemas.microsoft.com/office/drawing/2014/main" id="{4FD930E8-5890-4CE3-9D40-510CE282BDE2}"/>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0" name="矩形 359">
                      <a:extLst>
                        <a:ext uri="{FF2B5EF4-FFF2-40B4-BE49-F238E27FC236}">
                          <a16:creationId xmlns:a16="http://schemas.microsoft.com/office/drawing/2014/main" id="{7DD96510-4E9D-4F52-A52D-ACC98EC4A5E6}"/>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1" name="矩形 360">
                      <a:extLst>
                        <a:ext uri="{FF2B5EF4-FFF2-40B4-BE49-F238E27FC236}">
                          <a16:creationId xmlns:a16="http://schemas.microsoft.com/office/drawing/2014/main" id="{7886ED73-21B1-448C-9248-BDEC56862655}"/>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321" name="群組 320">
                  <a:extLst>
                    <a:ext uri="{FF2B5EF4-FFF2-40B4-BE49-F238E27FC236}">
                      <a16:creationId xmlns:a16="http://schemas.microsoft.com/office/drawing/2014/main" id="{A610CDC9-17B2-4CB2-8D6E-1A71EFDFF09E}"/>
                    </a:ext>
                  </a:extLst>
                </p:cNvPr>
                <p:cNvGrpSpPr/>
                <p:nvPr/>
              </p:nvGrpSpPr>
              <p:grpSpPr>
                <a:xfrm>
                  <a:off x="889000" y="2501899"/>
                  <a:ext cx="1930400" cy="711200"/>
                  <a:chOff x="889000" y="2501899"/>
                  <a:chExt cx="1930400" cy="711200"/>
                </a:xfrm>
                <a:grpFill/>
              </p:grpSpPr>
              <p:grpSp>
                <p:nvGrpSpPr>
                  <p:cNvPr id="322" name="群組 321">
                    <a:extLst>
                      <a:ext uri="{FF2B5EF4-FFF2-40B4-BE49-F238E27FC236}">
                        <a16:creationId xmlns:a16="http://schemas.microsoft.com/office/drawing/2014/main" id="{C6868AF1-86C3-45FE-AB1B-FBEABBAAB602}"/>
                      </a:ext>
                    </a:extLst>
                  </p:cNvPr>
                  <p:cNvGrpSpPr/>
                  <p:nvPr/>
                </p:nvGrpSpPr>
                <p:grpSpPr>
                  <a:xfrm>
                    <a:off x="889000" y="2971799"/>
                    <a:ext cx="1930400" cy="241300"/>
                    <a:chOff x="889000" y="3187700"/>
                    <a:chExt cx="1930400" cy="241300"/>
                  </a:xfrm>
                  <a:grpFill/>
                </p:grpSpPr>
                <p:grpSp>
                  <p:nvGrpSpPr>
                    <p:cNvPr id="346" name="群組 345">
                      <a:extLst>
                        <a:ext uri="{FF2B5EF4-FFF2-40B4-BE49-F238E27FC236}">
                          <a16:creationId xmlns:a16="http://schemas.microsoft.com/office/drawing/2014/main" id="{6BF9F7D1-4066-4445-9182-D3B401597752}"/>
                        </a:ext>
                      </a:extLst>
                    </p:cNvPr>
                    <p:cNvGrpSpPr/>
                    <p:nvPr/>
                  </p:nvGrpSpPr>
                  <p:grpSpPr>
                    <a:xfrm>
                      <a:off x="889000" y="3187700"/>
                      <a:ext cx="965200" cy="241300"/>
                      <a:chOff x="889000" y="3187700"/>
                      <a:chExt cx="965200" cy="241300"/>
                    </a:xfrm>
                    <a:grpFill/>
                  </p:grpSpPr>
                  <p:sp>
                    <p:nvSpPr>
                      <p:cNvPr id="352" name="矩形 351">
                        <a:extLst>
                          <a:ext uri="{FF2B5EF4-FFF2-40B4-BE49-F238E27FC236}">
                            <a16:creationId xmlns:a16="http://schemas.microsoft.com/office/drawing/2014/main" id="{09F4334E-15A9-418A-9E7E-58951ACAF4F5}"/>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3" name="矩形 352">
                        <a:extLst>
                          <a:ext uri="{FF2B5EF4-FFF2-40B4-BE49-F238E27FC236}">
                            <a16:creationId xmlns:a16="http://schemas.microsoft.com/office/drawing/2014/main" id="{A5647211-BA3B-4DE6-B389-34EC9D50087B}"/>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4" name="矩形 353">
                        <a:extLst>
                          <a:ext uri="{FF2B5EF4-FFF2-40B4-BE49-F238E27FC236}">
                            <a16:creationId xmlns:a16="http://schemas.microsoft.com/office/drawing/2014/main" id="{CAE64B48-AACF-45DB-84B4-1846E89C8CCC}"/>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5" name="矩形 354">
                        <a:extLst>
                          <a:ext uri="{FF2B5EF4-FFF2-40B4-BE49-F238E27FC236}">
                            <a16:creationId xmlns:a16="http://schemas.microsoft.com/office/drawing/2014/main" id="{6E8BADF1-E267-4616-81FA-A9DED52446DC}"/>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347" name="群組 346">
                      <a:extLst>
                        <a:ext uri="{FF2B5EF4-FFF2-40B4-BE49-F238E27FC236}">
                          <a16:creationId xmlns:a16="http://schemas.microsoft.com/office/drawing/2014/main" id="{379B26EE-ACB3-4689-9B27-F09D9D3CD5D6}"/>
                        </a:ext>
                      </a:extLst>
                    </p:cNvPr>
                    <p:cNvGrpSpPr/>
                    <p:nvPr/>
                  </p:nvGrpSpPr>
                  <p:grpSpPr>
                    <a:xfrm>
                      <a:off x="1854200" y="3187700"/>
                      <a:ext cx="965200" cy="241300"/>
                      <a:chOff x="889000" y="3187700"/>
                      <a:chExt cx="965200" cy="241300"/>
                    </a:xfrm>
                    <a:grpFill/>
                  </p:grpSpPr>
                  <p:sp>
                    <p:nvSpPr>
                      <p:cNvPr id="348" name="矩形 347">
                        <a:extLst>
                          <a:ext uri="{FF2B5EF4-FFF2-40B4-BE49-F238E27FC236}">
                            <a16:creationId xmlns:a16="http://schemas.microsoft.com/office/drawing/2014/main" id="{2DB1ABB5-AB97-4AA7-B65B-2E8157665BBC}"/>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9" name="矩形 348">
                        <a:extLst>
                          <a:ext uri="{FF2B5EF4-FFF2-40B4-BE49-F238E27FC236}">
                            <a16:creationId xmlns:a16="http://schemas.microsoft.com/office/drawing/2014/main" id="{1F1C9353-3863-4E40-8FF1-323C9286777B}"/>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0" name="矩形 349">
                        <a:extLst>
                          <a:ext uri="{FF2B5EF4-FFF2-40B4-BE49-F238E27FC236}">
                            <a16:creationId xmlns:a16="http://schemas.microsoft.com/office/drawing/2014/main" id="{0AD770CE-0FB9-4DFD-896F-E1A6437EE9D9}"/>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1" name="矩形 350">
                        <a:extLst>
                          <a:ext uri="{FF2B5EF4-FFF2-40B4-BE49-F238E27FC236}">
                            <a16:creationId xmlns:a16="http://schemas.microsoft.com/office/drawing/2014/main" id="{23923AF3-AA3C-48A1-81EF-F02BE3A0BE78}"/>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323" name="群組 322">
                    <a:extLst>
                      <a:ext uri="{FF2B5EF4-FFF2-40B4-BE49-F238E27FC236}">
                        <a16:creationId xmlns:a16="http://schemas.microsoft.com/office/drawing/2014/main" id="{EEDE6EEE-1E07-42DB-BF60-DC419271799F}"/>
                      </a:ext>
                    </a:extLst>
                  </p:cNvPr>
                  <p:cNvGrpSpPr/>
                  <p:nvPr/>
                </p:nvGrpSpPr>
                <p:grpSpPr>
                  <a:xfrm>
                    <a:off x="889000" y="2501899"/>
                    <a:ext cx="1930400" cy="482600"/>
                    <a:chOff x="889000" y="2501899"/>
                    <a:chExt cx="1930400" cy="482600"/>
                  </a:xfrm>
                  <a:grpFill/>
                </p:grpSpPr>
                <p:grpSp>
                  <p:nvGrpSpPr>
                    <p:cNvPr id="324" name="群組 323">
                      <a:extLst>
                        <a:ext uri="{FF2B5EF4-FFF2-40B4-BE49-F238E27FC236}">
                          <a16:creationId xmlns:a16="http://schemas.microsoft.com/office/drawing/2014/main" id="{E1F983F8-3C94-47CD-86FD-6050A9A71380}"/>
                        </a:ext>
                      </a:extLst>
                    </p:cNvPr>
                    <p:cNvGrpSpPr/>
                    <p:nvPr/>
                  </p:nvGrpSpPr>
                  <p:grpSpPr>
                    <a:xfrm>
                      <a:off x="889000" y="2743199"/>
                      <a:ext cx="1930400" cy="241300"/>
                      <a:chOff x="889000" y="3187700"/>
                      <a:chExt cx="1930400" cy="241300"/>
                    </a:xfrm>
                    <a:grpFill/>
                  </p:grpSpPr>
                  <p:grpSp>
                    <p:nvGrpSpPr>
                      <p:cNvPr id="336" name="群組 335">
                        <a:extLst>
                          <a:ext uri="{FF2B5EF4-FFF2-40B4-BE49-F238E27FC236}">
                            <a16:creationId xmlns:a16="http://schemas.microsoft.com/office/drawing/2014/main" id="{630E776C-4B31-4575-91BC-EBEFDEE5C9DA}"/>
                          </a:ext>
                        </a:extLst>
                      </p:cNvPr>
                      <p:cNvGrpSpPr/>
                      <p:nvPr/>
                    </p:nvGrpSpPr>
                    <p:grpSpPr>
                      <a:xfrm>
                        <a:off x="889000" y="3187700"/>
                        <a:ext cx="965200" cy="241300"/>
                        <a:chOff x="889000" y="3187700"/>
                        <a:chExt cx="965200" cy="241300"/>
                      </a:xfrm>
                      <a:grpFill/>
                    </p:grpSpPr>
                    <p:sp>
                      <p:nvSpPr>
                        <p:cNvPr id="342" name="矩形 341">
                          <a:extLst>
                            <a:ext uri="{FF2B5EF4-FFF2-40B4-BE49-F238E27FC236}">
                              <a16:creationId xmlns:a16="http://schemas.microsoft.com/office/drawing/2014/main" id="{D8D3B89A-334A-4D90-961F-C370C447EB00}"/>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3" name="矩形 342">
                          <a:extLst>
                            <a:ext uri="{FF2B5EF4-FFF2-40B4-BE49-F238E27FC236}">
                              <a16:creationId xmlns:a16="http://schemas.microsoft.com/office/drawing/2014/main" id="{A60DEB8F-3AAE-4F3B-A03E-1C98B68D23EF}"/>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4" name="矩形 343">
                          <a:extLst>
                            <a:ext uri="{FF2B5EF4-FFF2-40B4-BE49-F238E27FC236}">
                              <a16:creationId xmlns:a16="http://schemas.microsoft.com/office/drawing/2014/main" id="{6939681D-7A74-4A65-9896-EC0113A59645}"/>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5" name="矩形 344">
                          <a:extLst>
                            <a:ext uri="{FF2B5EF4-FFF2-40B4-BE49-F238E27FC236}">
                              <a16:creationId xmlns:a16="http://schemas.microsoft.com/office/drawing/2014/main" id="{67BBE259-4F0E-422A-AAA7-C74E0D8C69E7}"/>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337" name="群組 336">
                        <a:extLst>
                          <a:ext uri="{FF2B5EF4-FFF2-40B4-BE49-F238E27FC236}">
                            <a16:creationId xmlns:a16="http://schemas.microsoft.com/office/drawing/2014/main" id="{A3A375C1-AC8A-4761-9AEA-1ED9E96D620D}"/>
                          </a:ext>
                        </a:extLst>
                      </p:cNvPr>
                      <p:cNvGrpSpPr/>
                      <p:nvPr/>
                    </p:nvGrpSpPr>
                    <p:grpSpPr>
                      <a:xfrm>
                        <a:off x="1854200" y="3187700"/>
                        <a:ext cx="965200" cy="241300"/>
                        <a:chOff x="889000" y="3187700"/>
                        <a:chExt cx="965200" cy="241300"/>
                      </a:xfrm>
                      <a:grpFill/>
                    </p:grpSpPr>
                    <p:sp>
                      <p:nvSpPr>
                        <p:cNvPr id="338" name="矩形 337">
                          <a:extLst>
                            <a:ext uri="{FF2B5EF4-FFF2-40B4-BE49-F238E27FC236}">
                              <a16:creationId xmlns:a16="http://schemas.microsoft.com/office/drawing/2014/main" id="{263CECBC-A3F9-4311-A40B-3ACB3971E8FD}"/>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9" name="矩形 338">
                          <a:extLst>
                            <a:ext uri="{FF2B5EF4-FFF2-40B4-BE49-F238E27FC236}">
                              <a16:creationId xmlns:a16="http://schemas.microsoft.com/office/drawing/2014/main" id="{2F7FA704-8FAA-4FF9-8E0E-EA8ED3CB21CA}"/>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0" name="矩形 339">
                          <a:extLst>
                            <a:ext uri="{FF2B5EF4-FFF2-40B4-BE49-F238E27FC236}">
                              <a16:creationId xmlns:a16="http://schemas.microsoft.com/office/drawing/2014/main" id="{EE9619A2-AF6D-4852-96A7-630CA53755F1}"/>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1" name="矩形 340">
                          <a:extLst>
                            <a:ext uri="{FF2B5EF4-FFF2-40B4-BE49-F238E27FC236}">
                              <a16:creationId xmlns:a16="http://schemas.microsoft.com/office/drawing/2014/main" id="{CDA5E75F-EEC0-4937-A927-8F123F3E7516}"/>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325" name="群組 324">
                      <a:extLst>
                        <a:ext uri="{FF2B5EF4-FFF2-40B4-BE49-F238E27FC236}">
                          <a16:creationId xmlns:a16="http://schemas.microsoft.com/office/drawing/2014/main" id="{F6349BCB-4F76-4986-B8C3-607C712FA96D}"/>
                        </a:ext>
                      </a:extLst>
                    </p:cNvPr>
                    <p:cNvGrpSpPr/>
                    <p:nvPr/>
                  </p:nvGrpSpPr>
                  <p:grpSpPr>
                    <a:xfrm>
                      <a:off x="889000" y="2501899"/>
                      <a:ext cx="1930400" cy="241300"/>
                      <a:chOff x="889000" y="3187700"/>
                      <a:chExt cx="1930400" cy="241300"/>
                    </a:xfrm>
                    <a:grpFill/>
                  </p:grpSpPr>
                  <p:grpSp>
                    <p:nvGrpSpPr>
                      <p:cNvPr id="326" name="群組 325">
                        <a:extLst>
                          <a:ext uri="{FF2B5EF4-FFF2-40B4-BE49-F238E27FC236}">
                            <a16:creationId xmlns:a16="http://schemas.microsoft.com/office/drawing/2014/main" id="{B97F30E2-08BC-4335-9695-87990A328771}"/>
                          </a:ext>
                        </a:extLst>
                      </p:cNvPr>
                      <p:cNvGrpSpPr/>
                      <p:nvPr/>
                    </p:nvGrpSpPr>
                    <p:grpSpPr>
                      <a:xfrm>
                        <a:off x="889000" y="3187700"/>
                        <a:ext cx="965200" cy="241300"/>
                        <a:chOff x="889000" y="3187700"/>
                        <a:chExt cx="965200" cy="241300"/>
                      </a:xfrm>
                      <a:grpFill/>
                    </p:grpSpPr>
                    <p:sp>
                      <p:nvSpPr>
                        <p:cNvPr id="332" name="矩形 331">
                          <a:extLst>
                            <a:ext uri="{FF2B5EF4-FFF2-40B4-BE49-F238E27FC236}">
                              <a16:creationId xmlns:a16="http://schemas.microsoft.com/office/drawing/2014/main" id="{FDCDD358-378E-4297-8B59-CBF0CFC0D670}"/>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3" name="矩形 332">
                          <a:extLst>
                            <a:ext uri="{FF2B5EF4-FFF2-40B4-BE49-F238E27FC236}">
                              <a16:creationId xmlns:a16="http://schemas.microsoft.com/office/drawing/2014/main" id="{C3FA894A-2B9B-47E7-8AF6-6D437D6CE1D6}"/>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4" name="矩形 333">
                          <a:extLst>
                            <a:ext uri="{FF2B5EF4-FFF2-40B4-BE49-F238E27FC236}">
                              <a16:creationId xmlns:a16="http://schemas.microsoft.com/office/drawing/2014/main" id="{A08DE006-81DA-4245-B90B-C672A0A729F9}"/>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5" name="矩形 334">
                          <a:extLst>
                            <a:ext uri="{FF2B5EF4-FFF2-40B4-BE49-F238E27FC236}">
                              <a16:creationId xmlns:a16="http://schemas.microsoft.com/office/drawing/2014/main" id="{076D8EF8-C9B5-4D0A-875E-E00F9805E87B}"/>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327" name="群組 326">
                        <a:extLst>
                          <a:ext uri="{FF2B5EF4-FFF2-40B4-BE49-F238E27FC236}">
                            <a16:creationId xmlns:a16="http://schemas.microsoft.com/office/drawing/2014/main" id="{9A1617CF-7CE7-46F2-9E79-4E9C0898BE51}"/>
                          </a:ext>
                        </a:extLst>
                      </p:cNvPr>
                      <p:cNvGrpSpPr/>
                      <p:nvPr/>
                    </p:nvGrpSpPr>
                    <p:grpSpPr>
                      <a:xfrm>
                        <a:off x="1854200" y="3187700"/>
                        <a:ext cx="965200" cy="241300"/>
                        <a:chOff x="889000" y="3187700"/>
                        <a:chExt cx="965200" cy="241300"/>
                      </a:xfrm>
                      <a:grpFill/>
                    </p:grpSpPr>
                    <p:sp>
                      <p:nvSpPr>
                        <p:cNvPr id="328" name="矩形 327">
                          <a:extLst>
                            <a:ext uri="{FF2B5EF4-FFF2-40B4-BE49-F238E27FC236}">
                              <a16:creationId xmlns:a16="http://schemas.microsoft.com/office/drawing/2014/main" id="{BCF804BE-F3C4-4143-ABD3-9322F25B640F}"/>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29" name="矩形 328">
                          <a:extLst>
                            <a:ext uri="{FF2B5EF4-FFF2-40B4-BE49-F238E27FC236}">
                              <a16:creationId xmlns:a16="http://schemas.microsoft.com/office/drawing/2014/main" id="{300A5825-18F5-45BD-B5C0-BE4860286B5B}"/>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0" name="矩形 329">
                          <a:extLst>
                            <a:ext uri="{FF2B5EF4-FFF2-40B4-BE49-F238E27FC236}">
                              <a16:creationId xmlns:a16="http://schemas.microsoft.com/office/drawing/2014/main" id="{EC37A10D-EE7A-4039-ADB6-0A6C0A5EB442}"/>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1" name="矩形 330">
                          <a:extLst>
                            <a:ext uri="{FF2B5EF4-FFF2-40B4-BE49-F238E27FC236}">
                              <a16:creationId xmlns:a16="http://schemas.microsoft.com/office/drawing/2014/main" id="{772F178E-939E-4181-8879-C4B13CB440D9}"/>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grpSp>
          </p:grpSp>
        </p:grpSp>
      </p:grpSp>
      <mc:AlternateContent xmlns:mc="http://schemas.openxmlformats.org/markup-compatibility/2006" xmlns:a14="http://schemas.microsoft.com/office/drawing/2010/main">
        <mc:Choice Requires="a14">
          <p:sp>
            <p:nvSpPr>
              <p:cNvPr id="625" name="文字方塊 624">
                <a:extLst>
                  <a:ext uri="{FF2B5EF4-FFF2-40B4-BE49-F238E27FC236}">
                    <a16:creationId xmlns:a16="http://schemas.microsoft.com/office/drawing/2014/main" id="{D8420BCF-B8DE-43F6-9C52-05C2762FD9D8}"/>
                  </a:ext>
                </a:extLst>
              </p:cNvPr>
              <p:cNvSpPr txBox="1"/>
              <p:nvPr/>
            </p:nvSpPr>
            <p:spPr>
              <a:xfrm>
                <a:off x="8437066" y="4933951"/>
                <a:ext cx="1380223" cy="523220"/>
              </a:xfrm>
              <a:prstGeom prst="rect">
                <a:avLst/>
              </a:prstGeom>
              <a:noFill/>
            </p:spPr>
            <p:txBody>
              <a:bodyPr wrap="square">
                <a:spAutoFit/>
              </a:bodyPr>
              <a:lstStyle/>
              <a:p>
                <a14:m>
                  <m:oMath xmlns:m="http://schemas.openxmlformats.org/officeDocument/2006/math">
                    <m:sSubSup>
                      <m:sSubSupPr>
                        <m:ctrlPr>
                          <a:rPr lang="en-US" altLang="zh-TW" sz="2800" b="1" i="1" smtClean="0">
                            <a:solidFill>
                              <a:srgbClr val="FF0000"/>
                            </a:solidFill>
                            <a:latin typeface="Cambria Math" panose="02040503050406030204" pitchFamily="18" charset="0"/>
                          </a:rPr>
                        </m:ctrlPr>
                      </m:sSubSupPr>
                      <m:e>
                        <m:r>
                          <a:rPr lang="en-US" altLang="zh-TW" sz="2800" b="1" i="1" smtClean="0">
                            <a:solidFill>
                              <a:srgbClr val="FF0000"/>
                            </a:solidFill>
                            <a:latin typeface="Cambria Math" panose="02040503050406030204" pitchFamily="18" charset="0"/>
                          </a:rPr>
                          <m:t>𝒛</m:t>
                        </m:r>
                      </m:e>
                      <m:sub>
                        <m:r>
                          <a:rPr lang="en-US" altLang="zh-TW" sz="2800" b="1" i="1" smtClean="0">
                            <a:solidFill>
                              <a:srgbClr val="FF0000"/>
                            </a:solidFill>
                            <a:latin typeface="Cambria Math" panose="02040503050406030204" pitchFamily="18" charset="0"/>
                          </a:rPr>
                          <m:t>𝒊</m:t>
                        </m:r>
                      </m:sub>
                      <m:sup>
                        <m:r>
                          <a:rPr lang="en-US" altLang="zh-TW" sz="2800" b="1" i="1" smtClean="0">
                            <a:solidFill>
                              <a:srgbClr val="FF0000"/>
                            </a:solidFill>
                            <a:latin typeface="Cambria Math" panose="02040503050406030204" pitchFamily="18" charset="0"/>
                          </a:rPr>
                          <m:t>′′</m:t>
                        </m:r>
                      </m:sup>
                    </m:sSubSup>
                  </m:oMath>
                </a14:m>
                <a:r>
                  <a:rPr lang="zh-TW" altLang="en-US" sz="2800" b="1">
                    <a:solidFill>
                      <a:srgbClr val="FF0000"/>
                    </a:solidFill>
                  </a:rPr>
                  <a:t> </a:t>
                </a:r>
              </a:p>
            </p:txBody>
          </p:sp>
        </mc:Choice>
        <mc:Fallback xmlns="">
          <p:sp>
            <p:nvSpPr>
              <p:cNvPr id="625" name="文字方塊 624">
                <a:extLst>
                  <a:ext uri="{FF2B5EF4-FFF2-40B4-BE49-F238E27FC236}">
                    <a16:creationId xmlns:a16="http://schemas.microsoft.com/office/drawing/2014/main" id="{D8420BCF-B8DE-43F6-9C52-05C2762FD9D8}"/>
                  </a:ext>
                </a:extLst>
              </p:cNvPr>
              <p:cNvSpPr txBox="1">
                <a:spLocks noRot="1" noChangeAspect="1" noMove="1" noResize="1" noEditPoints="1" noAdjustHandles="1" noChangeArrowheads="1" noChangeShapeType="1" noTextEdit="1"/>
              </p:cNvSpPr>
              <p:nvPr/>
            </p:nvSpPr>
            <p:spPr>
              <a:xfrm>
                <a:off x="8437066" y="4933951"/>
                <a:ext cx="1380223" cy="523220"/>
              </a:xfrm>
              <a:prstGeom prst="rect">
                <a:avLst/>
              </a:prstGeom>
              <a:blipFill>
                <a:blip r:embed="rId4"/>
                <a:stretch>
                  <a:fillRect/>
                </a:stretch>
              </a:blipFill>
            </p:spPr>
            <p:txBody>
              <a:bodyPr/>
              <a:lstStyle/>
              <a:p>
                <a:r>
                  <a:rPr lang="zh-TW" altLang="en-US">
                    <a:noFill/>
                  </a:rPr>
                  <a:t> </a:t>
                </a:r>
              </a:p>
            </p:txBody>
          </p:sp>
        </mc:Fallback>
      </mc:AlternateContent>
      <p:sp>
        <p:nvSpPr>
          <p:cNvPr id="470" name="箭號: 向右 469">
            <a:extLst>
              <a:ext uri="{FF2B5EF4-FFF2-40B4-BE49-F238E27FC236}">
                <a16:creationId xmlns:a16="http://schemas.microsoft.com/office/drawing/2014/main" id="{15DD4BE6-C5B8-474B-83F2-84E1CBFB7D5E}"/>
              </a:ext>
            </a:extLst>
          </p:cNvPr>
          <p:cNvSpPr/>
          <p:nvPr/>
        </p:nvSpPr>
        <p:spPr>
          <a:xfrm>
            <a:off x="2544076" y="2778917"/>
            <a:ext cx="2361063" cy="13255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a:t>2 convolution’s</a:t>
            </a:r>
            <a:br>
              <a:rPr lang="en-US" altLang="zh-TW" sz="2000"/>
            </a:br>
            <a:r>
              <a:rPr lang="en-US" altLang="zh-TW" sz="2000"/>
              <a:t>with</a:t>
            </a:r>
            <a:r>
              <a:rPr lang="zh-TW" altLang="en-US" sz="2000"/>
              <a:t> </a:t>
            </a:r>
            <a:r>
              <a:rPr lang="en-US" altLang="zh-TW" sz="2000"/>
              <a:t>gelu</a:t>
            </a:r>
            <a:r>
              <a:rPr lang="zh-TW" altLang="en-US" sz="2000"/>
              <a:t> </a:t>
            </a:r>
          </a:p>
        </p:txBody>
      </p:sp>
      <p:sp>
        <p:nvSpPr>
          <p:cNvPr id="471" name="標題 1">
            <a:extLst>
              <a:ext uri="{FF2B5EF4-FFF2-40B4-BE49-F238E27FC236}">
                <a16:creationId xmlns:a16="http://schemas.microsoft.com/office/drawing/2014/main" id="{888A1762-95D2-4809-819F-A2C8D87B1940}"/>
              </a:ext>
            </a:extLst>
          </p:cNvPr>
          <p:cNvSpPr>
            <a:spLocks noGrp="1"/>
          </p:cNvSpPr>
          <p:nvPr>
            <p:ph type="title"/>
          </p:nvPr>
        </p:nvSpPr>
        <p:spPr>
          <a:xfrm>
            <a:off x="838200" y="365125"/>
            <a:ext cx="10515600" cy="1325563"/>
          </a:xfrm>
        </p:spPr>
        <p:txBody>
          <a:bodyPr/>
          <a:lstStyle/>
          <a:p>
            <a:r>
              <a:rPr lang="en-US" altLang="zh-TW"/>
              <a:t>Each cov block’s processing..</a:t>
            </a:r>
            <a:endParaRPr lang="zh-TW" altLang="en-US"/>
          </a:p>
        </p:txBody>
      </p:sp>
      <p:grpSp>
        <p:nvGrpSpPr>
          <p:cNvPr id="472" name="群組 471">
            <a:extLst>
              <a:ext uri="{FF2B5EF4-FFF2-40B4-BE49-F238E27FC236}">
                <a16:creationId xmlns:a16="http://schemas.microsoft.com/office/drawing/2014/main" id="{04CECCF1-C766-4476-B084-3D00E640FDE7}"/>
              </a:ext>
            </a:extLst>
          </p:cNvPr>
          <p:cNvGrpSpPr/>
          <p:nvPr/>
        </p:nvGrpSpPr>
        <p:grpSpPr>
          <a:xfrm>
            <a:off x="5053085" y="1924048"/>
            <a:ext cx="1930400" cy="3009904"/>
            <a:chOff x="6731002" y="3225799"/>
            <a:chExt cx="1930400" cy="3009904"/>
          </a:xfrm>
          <a:solidFill>
            <a:schemeClr val="accent4">
              <a:lumMod val="75000"/>
            </a:schemeClr>
          </a:solidFill>
        </p:grpSpPr>
        <p:grpSp>
          <p:nvGrpSpPr>
            <p:cNvPr id="473" name="群組 472">
              <a:extLst>
                <a:ext uri="{FF2B5EF4-FFF2-40B4-BE49-F238E27FC236}">
                  <a16:creationId xmlns:a16="http://schemas.microsoft.com/office/drawing/2014/main" id="{1947456D-8CFB-4548-AF22-8E54C21BD5B4}"/>
                </a:ext>
              </a:extLst>
            </p:cNvPr>
            <p:cNvGrpSpPr/>
            <p:nvPr/>
          </p:nvGrpSpPr>
          <p:grpSpPr>
            <a:xfrm>
              <a:off x="6731002" y="3225799"/>
              <a:ext cx="1930400" cy="1854202"/>
              <a:chOff x="889000" y="1574798"/>
              <a:chExt cx="1930400" cy="1854202"/>
            </a:xfrm>
            <a:grpFill/>
          </p:grpSpPr>
          <p:grpSp>
            <p:nvGrpSpPr>
              <p:cNvPr id="533" name="群組 532">
                <a:extLst>
                  <a:ext uri="{FF2B5EF4-FFF2-40B4-BE49-F238E27FC236}">
                    <a16:creationId xmlns:a16="http://schemas.microsoft.com/office/drawing/2014/main" id="{6620E1F4-52D1-412F-9E94-416F8B23A3AF}"/>
                  </a:ext>
                </a:extLst>
              </p:cNvPr>
              <p:cNvGrpSpPr/>
              <p:nvPr/>
            </p:nvGrpSpPr>
            <p:grpSpPr>
              <a:xfrm>
                <a:off x="889000" y="2501899"/>
                <a:ext cx="1930400" cy="927101"/>
                <a:chOff x="889000" y="2501899"/>
                <a:chExt cx="1930400" cy="927101"/>
              </a:xfrm>
              <a:grpFill/>
            </p:grpSpPr>
            <p:grpSp>
              <p:nvGrpSpPr>
                <p:cNvPr id="581" name="群組 580">
                  <a:extLst>
                    <a:ext uri="{FF2B5EF4-FFF2-40B4-BE49-F238E27FC236}">
                      <a16:creationId xmlns:a16="http://schemas.microsoft.com/office/drawing/2014/main" id="{A4092A27-12D6-444E-A872-6CC1B946A80C}"/>
                    </a:ext>
                  </a:extLst>
                </p:cNvPr>
                <p:cNvGrpSpPr/>
                <p:nvPr/>
              </p:nvGrpSpPr>
              <p:grpSpPr>
                <a:xfrm>
                  <a:off x="889000" y="3187700"/>
                  <a:ext cx="1930400" cy="241300"/>
                  <a:chOff x="889000" y="3187700"/>
                  <a:chExt cx="1930400" cy="241300"/>
                </a:xfrm>
                <a:grpFill/>
              </p:grpSpPr>
              <p:grpSp>
                <p:nvGrpSpPr>
                  <p:cNvPr id="617" name="群組 616">
                    <a:extLst>
                      <a:ext uri="{FF2B5EF4-FFF2-40B4-BE49-F238E27FC236}">
                        <a16:creationId xmlns:a16="http://schemas.microsoft.com/office/drawing/2014/main" id="{AB4306AE-80E5-474A-BFF4-82A036588048}"/>
                      </a:ext>
                    </a:extLst>
                  </p:cNvPr>
                  <p:cNvGrpSpPr/>
                  <p:nvPr/>
                </p:nvGrpSpPr>
                <p:grpSpPr>
                  <a:xfrm>
                    <a:off x="889000" y="3187700"/>
                    <a:ext cx="965200" cy="241300"/>
                    <a:chOff x="889000" y="3187700"/>
                    <a:chExt cx="965200" cy="241300"/>
                  </a:xfrm>
                  <a:grpFill/>
                </p:grpSpPr>
                <p:sp>
                  <p:nvSpPr>
                    <p:cNvPr id="623" name="矩形 622">
                      <a:extLst>
                        <a:ext uri="{FF2B5EF4-FFF2-40B4-BE49-F238E27FC236}">
                          <a16:creationId xmlns:a16="http://schemas.microsoft.com/office/drawing/2014/main" id="{82FCD3CB-5F16-4535-8ED0-74EAE6363992}"/>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24" name="矩形 623">
                      <a:extLst>
                        <a:ext uri="{FF2B5EF4-FFF2-40B4-BE49-F238E27FC236}">
                          <a16:creationId xmlns:a16="http://schemas.microsoft.com/office/drawing/2014/main" id="{5962C0AF-0713-4D7E-A921-711B92B9CAD9}"/>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27" name="矩形 626">
                      <a:extLst>
                        <a:ext uri="{FF2B5EF4-FFF2-40B4-BE49-F238E27FC236}">
                          <a16:creationId xmlns:a16="http://schemas.microsoft.com/office/drawing/2014/main" id="{776CD7C5-1C32-4C3A-A6B8-65E1BC0D09A9}"/>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29" name="矩形 628">
                      <a:extLst>
                        <a:ext uri="{FF2B5EF4-FFF2-40B4-BE49-F238E27FC236}">
                          <a16:creationId xmlns:a16="http://schemas.microsoft.com/office/drawing/2014/main" id="{6D9B15D5-9792-48CB-8E68-703DE38A0C68}"/>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618" name="群組 617">
                    <a:extLst>
                      <a:ext uri="{FF2B5EF4-FFF2-40B4-BE49-F238E27FC236}">
                        <a16:creationId xmlns:a16="http://schemas.microsoft.com/office/drawing/2014/main" id="{A97D5F2C-B3BD-4849-8F7C-ECA4A50884AD}"/>
                      </a:ext>
                    </a:extLst>
                  </p:cNvPr>
                  <p:cNvGrpSpPr/>
                  <p:nvPr/>
                </p:nvGrpSpPr>
                <p:grpSpPr>
                  <a:xfrm>
                    <a:off x="1854200" y="3187700"/>
                    <a:ext cx="965200" cy="241300"/>
                    <a:chOff x="889000" y="3187700"/>
                    <a:chExt cx="965200" cy="241300"/>
                  </a:xfrm>
                  <a:grpFill/>
                </p:grpSpPr>
                <p:sp>
                  <p:nvSpPr>
                    <p:cNvPr id="619" name="矩形 618">
                      <a:extLst>
                        <a:ext uri="{FF2B5EF4-FFF2-40B4-BE49-F238E27FC236}">
                          <a16:creationId xmlns:a16="http://schemas.microsoft.com/office/drawing/2014/main" id="{63F32A60-AE76-45F9-AA37-0B8EC595B235}"/>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20" name="矩形 619">
                      <a:extLst>
                        <a:ext uri="{FF2B5EF4-FFF2-40B4-BE49-F238E27FC236}">
                          <a16:creationId xmlns:a16="http://schemas.microsoft.com/office/drawing/2014/main" id="{255E5963-DB3B-4412-B1A6-D5D29FF6B6C7}"/>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21" name="矩形 620">
                      <a:extLst>
                        <a:ext uri="{FF2B5EF4-FFF2-40B4-BE49-F238E27FC236}">
                          <a16:creationId xmlns:a16="http://schemas.microsoft.com/office/drawing/2014/main" id="{EB58C3E9-DB3B-44BD-92A4-5FB3E40B5F7F}"/>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22" name="矩形 621">
                      <a:extLst>
                        <a:ext uri="{FF2B5EF4-FFF2-40B4-BE49-F238E27FC236}">
                          <a16:creationId xmlns:a16="http://schemas.microsoft.com/office/drawing/2014/main" id="{20EB9040-DE38-4CC5-B9BA-3A1AB1F3A60F}"/>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582" name="群組 581">
                  <a:extLst>
                    <a:ext uri="{FF2B5EF4-FFF2-40B4-BE49-F238E27FC236}">
                      <a16:creationId xmlns:a16="http://schemas.microsoft.com/office/drawing/2014/main" id="{993C1DD3-02EF-4E4E-B887-2598418F23FB}"/>
                    </a:ext>
                  </a:extLst>
                </p:cNvPr>
                <p:cNvGrpSpPr/>
                <p:nvPr/>
              </p:nvGrpSpPr>
              <p:grpSpPr>
                <a:xfrm>
                  <a:off x="889000" y="2501899"/>
                  <a:ext cx="1930400" cy="711200"/>
                  <a:chOff x="889000" y="2501899"/>
                  <a:chExt cx="1930400" cy="711200"/>
                </a:xfrm>
                <a:grpFill/>
              </p:grpSpPr>
              <p:grpSp>
                <p:nvGrpSpPr>
                  <p:cNvPr id="583" name="群組 582">
                    <a:extLst>
                      <a:ext uri="{FF2B5EF4-FFF2-40B4-BE49-F238E27FC236}">
                        <a16:creationId xmlns:a16="http://schemas.microsoft.com/office/drawing/2014/main" id="{D5424AFF-9882-42C2-A69B-C98B4088AF90}"/>
                      </a:ext>
                    </a:extLst>
                  </p:cNvPr>
                  <p:cNvGrpSpPr/>
                  <p:nvPr/>
                </p:nvGrpSpPr>
                <p:grpSpPr>
                  <a:xfrm>
                    <a:off x="889000" y="2971799"/>
                    <a:ext cx="1930400" cy="241300"/>
                    <a:chOff x="889000" y="3187700"/>
                    <a:chExt cx="1930400" cy="241300"/>
                  </a:xfrm>
                  <a:grpFill/>
                </p:grpSpPr>
                <p:grpSp>
                  <p:nvGrpSpPr>
                    <p:cNvPr id="607" name="群組 606">
                      <a:extLst>
                        <a:ext uri="{FF2B5EF4-FFF2-40B4-BE49-F238E27FC236}">
                          <a16:creationId xmlns:a16="http://schemas.microsoft.com/office/drawing/2014/main" id="{5EE1C8B9-146B-4612-8948-392B55C7C1FE}"/>
                        </a:ext>
                      </a:extLst>
                    </p:cNvPr>
                    <p:cNvGrpSpPr/>
                    <p:nvPr/>
                  </p:nvGrpSpPr>
                  <p:grpSpPr>
                    <a:xfrm>
                      <a:off x="889000" y="3187700"/>
                      <a:ext cx="965200" cy="241300"/>
                      <a:chOff x="889000" y="3187700"/>
                      <a:chExt cx="965200" cy="241300"/>
                    </a:xfrm>
                    <a:grpFill/>
                  </p:grpSpPr>
                  <p:sp>
                    <p:nvSpPr>
                      <p:cNvPr id="613" name="矩形 612">
                        <a:extLst>
                          <a:ext uri="{FF2B5EF4-FFF2-40B4-BE49-F238E27FC236}">
                            <a16:creationId xmlns:a16="http://schemas.microsoft.com/office/drawing/2014/main" id="{C97DE4C7-8538-48E1-9615-AA0F511B6F98}"/>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14" name="矩形 613">
                        <a:extLst>
                          <a:ext uri="{FF2B5EF4-FFF2-40B4-BE49-F238E27FC236}">
                            <a16:creationId xmlns:a16="http://schemas.microsoft.com/office/drawing/2014/main" id="{80C8ED8D-E24A-4075-887E-EDE7578C9F96}"/>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15" name="矩形 614">
                        <a:extLst>
                          <a:ext uri="{FF2B5EF4-FFF2-40B4-BE49-F238E27FC236}">
                            <a16:creationId xmlns:a16="http://schemas.microsoft.com/office/drawing/2014/main" id="{6F2831E5-F63E-4E94-BE46-5073894818C8}"/>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16" name="矩形 615">
                        <a:extLst>
                          <a:ext uri="{FF2B5EF4-FFF2-40B4-BE49-F238E27FC236}">
                            <a16:creationId xmlns:a16="http://schemas.microsoft.com/office/drawing/2014/main" id="{7598D22D-D588-430F-8C7A-C473BD7CE241}"/>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608" name="群組 607">
                      <a:extLst>
                        <a:ext uri="{FF2B5EF4-FFF2-40B4-BE49-F238E27FC236}">
                          <a16:creationId xmlns:a16="http://schemas.microsoft.com/office/drawing/2014/main" id="{9E924842-FC07-44CA-B510-C468668F7C55}"/>
                        </a:ext>
                      </a:extLst>
                    </p:cNvPr>
                    <p:cNvGrpSpPr/>
                    <p:nvPr/>
                  </p:nvGrpSpPr>
                  <p:grpSpPr>
                    <a:xfrm>
                      <a:off x="1854200" y="3187700"/>
                      <a:ext cx="965200" cy="241300"/>
                      <a:chOff x="889000" y="3187700"/>
                      <a:chExt cx="965200" cy="241300"/>
                    </a:xfrm>
                    <a:grpFill/>
                  </p:grpSpPr>
                  <p:sp>
                    <p:nvSpPr>
                      <p:cNvPr id="609" name="矩形 608">
                        <a:extLst>
                          <a:ext uri="{FF2B5EF4-FFF2-40B4-BE49-F238E27FC236}">
                            <a16:creationId xmlns:a16="http://schemas.microsoft.com/office/drawing/2014/main" id="{8CAB3BD0-DFDB-40CA-BBCD-DB638BA19F2D}"/>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10" name="矩形 609">
                        <a:extLst>
                          <a:ext uri="{FF2B5EF4-FFF2-40B4-BE49-F238E27FC236}">
                            <a16:creationId xmlns:a16="http://schemas.microsoft.com/office/drawing/2014/main" id="{54EAC95D-682B-4164-BD03-A2257720DF6A}"/>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11" name="矩形 610">
                        <a:extLst>
                          <a:ext uri="{FF2B5EF4-FFF2-40B4-BE49-F238E27FC236}">
                            <a16:creationId xmlns:a16="http://schemas.microsoft.com/office/drawing/2014/main" id="{A991125E-26AD-488D-8F1E-DDE3793A1B45}"/>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12" name="矩形 611">
                        <a:extLst>
                          <a:ext uri="{FF2B5EF4-FFF2-40B4-BE49-F238E27FC236}">
                            <a16:creationId xmlns:a16="http://schemas.microsoft.com/office/drawing/2014/main" id="{6DC78986-1AB3-492E-AA26-0DD9EF5273CF}"/>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584" name="群組 583">
                    <a:extLst>
                      <a:ext uri="{FF2B5EF4-FFF2-40B4-BE49-F238E27FC236}">
                        <a16:creationId xmlns:a16="http://schemas.microsoft.com/office/drawing/2014/main" id="{97CD35E6-03E1-4138-89CF-BDBDB3C8057C}"/>
                      </a:ext>
                    </a:extLst>
                  </p:cNvPr>
                  <p:cNvGrpSpPr/>
                  <p:nvPr/>
                </p:nvGrpSpPr>
                <p:grpSpPr>
                  <a:xfrm>
                    <a:off x="889000" y="2501899"/>
                    <a:ext cx="1930400" cy="482600"/>
                    <a:chOff x="889000" y="2501899"/>
                    <a:chExt cx="1930400" cy="482600"/>
                  </a:xfrm>
                  <a:grpFill/>
                </p:grpSpPr>
                <p:grpSp>
                  <p:nvGrpSpPr>
                    <p:cNvPr id="585" name="群組 584">
                      <a:extLst>
                        <a:ext uri="{FF2B5EF4-FFF2-40B4-BE49-F238E27FC236}">
                          <a16:creationId xmlns:a16="http://schemas.microsoft.com/office/drawing/2014/main" id="{4E9AE09C-8073-49AC-8A75-63456CCB1BF9}"/>
                        </a:ext>
                      </a:extLst>
                    </p:cNvPr>
                    <p:cNvGrpSpPr/>
                    <p:nvPr/>
                  </p:nvGrpSpPr>
                  <p:grpSpPr>
                    <a:xfrm>
                      <a:off x="889000" y="2743199"/>
                      <a:ext cx="1930400" cy="241300"/>
                      <a:chOff x="889000" y="3187700"/>
                      <a:chExt cx="1930400" cy="241300"/>
                    </a:xfrm>
                    <a:grpFill/>
                  </p:grpSpPr>
                  <p:grpSp>
                    <p:nvGrpSpPr>
                      <p:cNvPr id="597" name="群組 596">
                        <a:extLst>
                          <a:ext uri="{FF2B5EF4-FFF2-40B4-BE49-F238E27FC236}">
                            <a16:creationId xmlns:a16="http://schemas.microsoft.com/office/drawing/2014/main" id="{F3EF96A9-8360-4AFE-B604-83178A528192}"/>
                          </a:ext>
                        </a:extLst>
                      </p:cNvPr>
                      <p:cNvGrpSpPr/>
                      <p:nvPr/>
                    </p:nvGrpSpPr>
                    <p:grpSpPr>
                      <a:xfrm>
                        <a:off x="889000" y="3187700"/>
                        <a:ext cx="965200" cy="241300"/>
                        <a:chOff x="889000" y="3187700"/>
                        <a:chExt cx="965200" cy="241300"/>
                      </a:xfrm>
                      <a:grpFill/>
                    </p:grpSpPr>
                    <p:sp>
                      <p:nvSpPr>
                        <p:cNvPr id="603" name="矩形 602">
                          <a:extLst>
                            <a:ext uri="{FF2B5EF4-FFF2-40B4-BE49-F238E27FC236}">
                              <a16:creationId xmlns:a16="http://schemas.microsoft.com/office/drawing/2014/main" id="{A51AD35A-F261-4E60-B2FC-BFA9FE79EB88}"/>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04" name="矩形 603">
                          <a:extLst>
                            <a:ext uri="{FF2B5EF4-FFF2-40B4-BE49-F238E27FC236}">
                              <a16:creationId xmlns:a16="http://schemas.microsoft.com/office/drawing/2014/main" id="{2A977E60-BFB3-4EF9-B760-90CF10CF9EEC}"/>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05" name="矩形 604">
                          <a:extLst>
                            <a:ext uri="{FF2B5EF4-FFF2-40B4-BE49-F238E27FC236}">
                              <a16:creationId xmlns:a16="http://schemas.microsoft.com/office/drawing/2014/main" id="{5BEC4B65-3E33-4A3F-8E75-3814C742BAF3}"/>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06" name="矩形 605">
                          <a:extLst>
                            <a:ext uri="{FF2B5EF4-FFF2-40B4-BE49-F238E27FC236}">
                              <a16:creationId xmlns:a16="http://schemas.microsoft.com/office/drawing/2014/main" id="{90008BF0-7C92-47D9-8F14-1FC32F948174}"/>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598" name="群組 597">
                        <a:extLst>
                          <a:ext uri="{FF2B5EF4-FFF2-40B4-BE49-F238E27FC236}">
                            <a16:creationId xmlns:a16="http://schemas.microsoft.com/office/drawing/2014/main" id="{D5133943-C09F-4CEF-AA8A-AAD68AEE23C9}"/>
                          </a:ext>
                        </a:extLst>
                      </p:cNvPr>
                      <p:cNvGrpSpPr/>
                      <p:nvPr/>
                    </p:nvGrpSpPr>
                    <p:grpSpPr>
                      <a:xfrm>
                        <a:off x="1854200" y="3187700"/>
                        <a:ext cx="965200" cy="241300"/>
                        <a:chOff x="889000" y="3187700"/>
                        <a:chExt cx="965200" cy="241300"/>
                      </a:xfrm>
                      <a:grpFill/>
                    </p:grpSpPr>
                    <p:sp>
                      <p:nvSpPr>
                        <p:cNvPr id="599" name="矩形 598">
                          <a:extLst>
                            <a:ext uri="{FF2B5EF4-FFF2-40B4-BE49-F238E27FC236}">
                              <a16:creationId xmlns:a16="http://schemas.microsoft.com/office/drawing/2014/main" id="{A89B3FCD-C04B-4B14-8840-FB6C0156D040}"/>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00" name="矩形 599">
                          <a:extLst>
                            <a:ext uri="{FF2B5EF4-FFF2-40B4-BE49-F238E27FC236}">
                              <a16:creationId xmlns:a16="http://schemas.microsoft.com/office/drawing/2014/main" id="{2B0E23E1-33C0-410E-AD37-0FDD37E1C049}"/>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01" name="矩形 600">
                          <a:extLst>
                            <a:ext uri="{FF2B5EF4-FFF2-40B4-BE49-F238E27FC236}">
                              <a16:creationId xmlns:a16="http://schemas.microsoft.com/office/drawing/2014/main" id="{02E461FE-EAC8-4518-A060-51678A719411}"/>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02" name="矩形 601">
                          <a:extLst>
                            <a:ext uri="{FF2B5EF4-FFF2-40B4-BE49-F238E27FC236}">
                              <a16:creationId xmlns:a16="http://schemas.microsoft.com/office/drawing/2014/main" id="{8E8EF10B-C560-431E-95F2-6BFE9A562D1F}"/>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586" name="群組 585">
                      <a:extLst>
                        <a:ext uri="{FF2B5EF4-FFF2-40B4-BE49-F238E27FC236}">
                          <a16:creationId xmlns:a16="http://schemas.microsoft.com/office/drawing/2014/main" id="{6BB9B045-34C0-47F5-A052-076079FBB3DF}"/>
                        </a:ext>
                      </a:extLst>
                    </p:cNvPr>
                    <p:cNvGrpSpPr/>
                    <p:nvPr/>
                  </p:nvGrpSpPr>
                  <p:grpSpPr>
                    <a:xfrm>
                      <a:off x="889000" y="2501899"/>
                      <a:ext cx="1930400" cy="241300"/>
                      <a:chOff x="889000" y="3187700"/>
                      <a:chExt cx="1930400" cy="241300"/>
                    </a:xfrm>
                    <a:grpFill/>
                  </p:grpSpPr>
                  <p:grpSp>
                    <p:nvGrpSpPr>
                      <p:cNvPr id="587" name="群組 586">
                        <a:extLst>
                          <a:ext uri="{FF2B5EF4-FFF2-40B4-BE49-F238E27FC236}">
                            <a16:creationId xmlns:a16="http://schemas.microsoft.com/office/drawing/2014/main" id="{3D3DC9A3-016E-4D72-8032-54B4CDFB31E6}"/>
                          </a:ext>
                        </a:extLst>
                      </p:cNvPr>
                      <p:cNvGrpSpPr/>
                      <p:nvPr/>
                    </p:nvGrpSpPr>
                    <p:grpSpPr>
                      <a:xfrm>
                        <a:off x="889000" y="3187700"/>
                        <a:ext cx="965200" cy="241300"/>
                        <a:chOff x="889000" y="3187700"/>
                        <a:chExt cx="965200" cy="241300"/>
                      </a:xfrm>
                      <a:grpFill/>
                    </p:grpSpPr>
                    <p:sp>
                      <p:nvSpPr>
                        <p:cNvPr id="593" name="矩形 592">
                          <a:extLst>
                            <a:ext uri="{FF2B5EF4-FFF2-40B4-BE49-F238E27FC236}">
                              <a16:creationId xmlns:a16="http://schemas.microsoft.com/office/drawing/2014/main" id="{8CE1E06E-D860-41BC-9E33-199E4D5DC27B}"/>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94" name="矩形 593">
                          <a:extLst>
                            <a:ext uri="{FF2B5EF4-FFF2-40B4-BE49-F238E27FC236}">
                              <a16:creationId xmlns:a16="http://schemas.microsoft.com/office/drawing/2014/main" id="{99DABA68-3527-47E9-AC6F-F303B4E47E61}"/>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95" name="矩形 594">
                          <a:extLst>
                            <a:ext uri="{FF2B5EF4-FFF2-40B4-BE49-F238E27FC236}">
                              <a16:creationId xmlns:a16="http://schemas.microsoft.com/office/drawing/2014/main" id="{B3E38B73-1468-44F1-A80B-9CD0C917E77E}"/>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96" name="矩形 595">
                          <a:extLst>
                            <a:ext uri="{FF2B5EF4-FFF2-40B4-BE49-F238E27FC236}">
                              <a16:creationId xmlns:a16="http://schemas.microsoft.com/office/drawing/2014/main" id="{FD006AEF-130D-4330-B0F2-360A8DB3B1FF}"/>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588" name="群組 587">
                        <a:extLst>
                          <a:ext uri="{FF2B5EF4-FFF2-40B4-BE49-F238E27FC236}">
                            <a16:creationId xmlns:a16="http://schemas.microsoft.com/office/drawing/2014/main" id="{955D2293-E011-4E1F-9878-C47348623921}"/>
                          </a:ext>
                        </a:extLst>
                      </p:cNvPr>
                      <p:cNvGrpSpPr/>
                      <p:nvPr/>
                    </p:nvGrpSpPr>
                    <p:grpSpPr>
                      <a:xfrm>
                        <a:off x="1854200" y="3187700"/>
                        <a:ext cx="965200" cy="241300"/>
                        <a:chOff x="889000" y="3187700"/>
                        <a:chExt cx="965200" cy="241300"/>
                      </a:xfrm>
                      <a:grpFill/>
                    </p:grpSpPr>
                    <p:sp>
                      <p:nvSpPr>
                        <p:cNvPr id="589" name="矩形 588">
                          <a:extLst>
                            <a:ext uri="{FF2B5EF4-FFF2-40B4-BE49-F238E27FC236}">
                              <a16:creationId xmlns:a16="http://schemas.microsoft.com/office/drawing/2014/main" id="{ABE406F1-67E8-462D-A1B4-FC88A31C783C}"/>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90" name="矩形 589">
                          <a:extLst>
                            <a:ext uri="{FF2B5EF4-FFF2-40B4-BE49-F238E27FC236}">
                              <a16:creationId xmlns:a16="http://schemas.microsoft.com/office/drawing/2014/main" id="{7157E470-EF33-4B82-9D1F-1C51F65EC7E5}"/>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91" name="矩形 590">
                          <a:extLst>
                            <a:ext uri="{FF2B5EF4-FFF2-40B4-BE49-F238E27FC236}">
                              <a16:creationId xmlns:a16="http://schemas.microsoft.com/office/drawing/2014/main" id="{0EADF90B-ECCA-49BF-AFE6-102A88236D20}"/>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92" name="矩形 591">
                          <a:extLst>
                            <a:ext uri="{FF2B5EF4-FFF2-40B4-BE49-F238E27FC236}">
                              <a16:creationId xmlns:a16="http://schemas.microsoft.com/office/drawing/2014/main" id="{CEB10D07-7048-4D07-A14B-1EC418170F5F}"/>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grpSp>
          </p:grpSp>
          <p:grpSp>
            <p:nvGrpSpPr>
              <p:cNvPr id="534" name="群組 533">
                <a:extLst>
                  <a:ext uri="{FF2B5EF4-FFF2-40B4-BE49-F238E27FC236}">
                    <a16:creationId xmlns:a16="http://schemas.microsoft.com/office/drawing/2014/main" id="{04CBA2B7-3649-4111-94FE-D7E0819DCEB3}"/>
                  </a:ext>
                </a:extLst>
              </p:cNvPr>
              <p:cNvGrpSpPr/>
              <p:nvPr/>
            </p:nvGrpSpPr>
            <p:grpSpPr>
              <a:xfrm>
                <a:off x="889000" y="1574798"/>
                <a:ext cx="1930400" cy="927101"/>
                <a:chOff x="889000" y="2501899"/>
                <a:chExt cx="1930400" cy="927101"/>
              </a:xfrm>
              <a:grpFill/>
            </p:grpSpPr>
            <p:grpSp>
              <p:nvGrpSpPr>
                <p:cNvPr id="535" name="群組 534">
                  <a:extLst>
                    <a:ext uri="{FF2B5EF4-FFF2-40B4-BE49-F238E27FC236}">
                      <a16:creationId xmlns:a16="http://schemas.microsoft.com/office/drawing/2014/main" id="{C45C070D-F889-45C0-8FA0-8326113CDF50}"/>
                    </a:ext>
                  </a:extLst>
                </p:cNvPr>
                <p:cNvGrpSpPr/>
                <p:nvPr/>
              </p:nvGrpSpPr>
              <p:grpSpPr>
                <a:xfrm>
                  <a:off x="889000" y="3187700"/>
                  <a:ext cx="1930400" cy="241300"/>
                  <a:chOff x="889000" y="3187700"/>
                  <a:chExt cx="1930400" cy="241300"/>
                </a:xfrm>
                <a:grpFill/>
              </p:grpSpPr>
              <p:grpSp>
                <p:nvGrpSpPr>
                  <p:cNvPr id="571" name="群組 570">
                    <a:extLst>
                      <a:ext uri="{FF2B5EF4-FFF2-40B4-BE49-F238E27FC236}">
                        <a16:creationId xmlns:a16="http://schemas.microsoft.com/office/drawing/2014/main" id="{AC8D59BB-26B0-4E29-BB53-6C5432068507}"/>
                      </a:ext>
                    </a:extLst>
                  </p:cNvPr>
                  <p:cNvGrpSpPr/>
                  <p:nvPr/>
                </p:nvGrpSpPr>
                <p:grpSpPr>
                  <a:xfrm>
                    <a:off x="889000" y="3187700"/>
                    <a:ext cx="965200" cy="241300"/>
                    <a:chOff x="889000" y="3187700"/>
                    <a:chExt cx="965200" cy="241300"/>
                  </a:xfrm>
                  <a:grpFill/>
                </p:grpSpPr>
                <p:sp>
                  <p:nvSpPr>
                    <p:cNvPr id="577" name="矩形 576">
                      <a:extLst>
                        <a:ext uri="{FF2B5EF4-FFF2-40B4-BE49-F238E27FC236}">
                          <a16:creationId xmlns:a16="http://schemas.microsoft.com/office/drawing/2014/main" id="{C8E38E5A-5905-4499-9972-37D582687395}"/>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78" name="矩形 577">
                      <a:extLst>
                        <a:ext uri="{FF2B5EF4-FFF2-40B4-BE49-F238E27FC236}">
                          <a16:creationId xmlns:a16="http://schemas.microsoft.com/office/drawing/2014/main" id="{B5939EA6-83E6-4361-B958-24B2998162B0}"/>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79" name="矩形 578">
                      <a:extLst>
                        <a:ext uri="{FF2B5EF4-FFF2-40B4-BE49-F238E27FC236}">
                          <a16:creationId xmlns:a16="http://schemas.microsoft.com/office/drawing/2014/main" id="{851A95C7-8206-401C-8CB5-C59FF46354E8}"/>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80" name="矩形 579">
                      <a:extLst>
                        <a:ext uri="{FF2B5EF4-FFF2-40B4-BE49-F238E27FC236}">
                          <a16:creationId xmlns:a16="http://schemas.microsoft.com/office/drawing/2014/main" id="{FC160ABB-2659-45C2-8A0E-344D1CD5EEA3}"/>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572" name="群組 571">
                    <a:extLst>
                      <a:ext uri="{FF2B5EF4-FFF2-40B4-BE49-F238E27FC236}">
                        <a16:creationId xmlns:a16="http://schemas.microsoft.com/office/drawing/2014/main" id="{55A848F5-BF3C-4D74-B26F-D8A57EF7B13C}"/>
                      </a:ext>
                    </a:extLst>
                  </p:cNvPr>
                  <p:cNvGrpSpPr/>
                  <p:nvPr/>
                </p:nvGrpSpPr>
                <p:grpSpPr>
                  <a:xfrm>
                    <a:off x="1854200" y="3187700"/>
                    <a:ext cx="965200" cy="241300"/>
                    <a:chOff x="889000" y="3187700"/>
                    <a:chExt cx="965200" cy="241300"/>
                  </a:xfrm>
                  <a:grpFill/>
                </p:grpSpPr>
                <p:sp>
                  <p:nvSpPr>
                    <p:cNvPr id="573" name="矩形 572">
                      <a:extLst>
                        <a:ext uri="{FF2B5EF4-FFF2-40B4-BE49-F238E27FC236}">
                          <a16:creationId xmlns:a16="http://schemas.microsoft.com/office/drawing/2014/main" id="{3648EACE-1297-412C-958E-6692DA64A84A}"/>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74" name="矩形 573">
                      <a:extLst>
                        <a:ext uri="{FF2B5EF4-FFF2-40B4-BE49-F238E27FC236}">
                          <a16:creationId xmlns:a16="http://schemas.microsoft.com/office/drawing/2014/main" id="{7A91568B-2D49-41E6-B92B-9737FEC361FF}"/>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75" name="矩形 574">
                      <a:extLst>
                        <a:ext uri="{FF2B5EF4-FFF2-40B4-BE49-F238E27FC236}">
                          <a16:creationId xmlns:a16="http://schemas.microsoft.com/office/drawing/2014/main" id="{2F753D5B-E3CE-4A10-AE3B-1790B9A667DA}"/>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76" name="矩形 575">
                      <a:extLst>
                        <a:ext uri="{FF2B5EF4-FFF2-40B4-BE49-F238E27FC236}">
                          <a16:creationId xmlns:a16="http://schemas.microsoft.com/office/drawing/2014/main" id="{E67871D4-774A-42B3-B42A-E2CAB288A05F}"/>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536" name="群組 535">
                  <a:extLst>
                    <a:ext uri="{FF2B5EF4-FFF2-40B4-BE49-F238E27FC236}">
                      <a16:creationId xmlns:a16="http://schemas.microsoft.com/office/drawing/2014/main" id="{7C2F455F-019F-4912-AF7F-9BD9FC9B2022}"/>
                    </a:ext>
                  </a:extLst>
                </p:cNvPr>
                <p:cNvGrpSpPr/>
                <p:nvPr/>
              </p:nvGrpSpPr>
              <p:grpSpPr>
                <a:xfrm>
                  <a:off x="889000" y="2501899"/>
                  <a:ext cx="1930400" cy="711200"/>
                  <a:chOff x="889000" y="2501899"/>
                  <a:chExt cx="1930400" cy="711200"/>
                </a:xfrm>
                <a:grpFill/>
              </p:grpSpPr>
              <p:grpSp>
                <p:nvGrpSpPr>
                  <p:cNvPr id="537" name="群組 536">
                    <a:extLst>
                      <a:ext uri="{FF2B5EF4-FFF2-40B4-BE49-F238E27FC236}">
                        <a16:creationId xmlns:a16="http://schemas.microsoft.com/office/drawing/2014/main" id="{D2C94D29-5FC6-4384-B223-032C2C915B21}"/>
                      </a:ext>
                    </a:extLst>
                  </p:cNvPr>
                  <p:cNvGrpSpPr/>
                  <p:nvPr/>
                </p:nvGrpSpPr>
                <p:grpSpPr>
                  <a:xfrm>
                    <a:off x="889000" y="2971799"/>
                    <a:ext cx="1930400" cy="241300"/>
                    <a:chOff x="889000" y="3187700"/>
                    <a:chExt cx="1930400" cy="241300"/>
                  </a:xfrm>
                  <a:grpFill/>
                </p:grpSpPr>
                <p:grpSp>
                  <p:nvGrpSpPr>
                    <p:cNvPr id="561" name="群組 560">
                      <a:extLst>
                        <a:ext uri="{FF2B5EF4-FFF2-40B4-BE49-F238E27FC236}">
                          <a16:creationId xmlns:a16="http://schemas.microsoft.com/office/drawing/2014/main" id="{48D54DDE-377D-4B3E-B023-B2D8DA90049C}"/>
                        </a:ext>
                      </a:extLst>
                    </p:cNvPr>
                    <p:cNvGrpSpPr/>
                    <p:nvPr/>
                  </p:nvGrpSpPr>
                  <p:grpSpPr>
                    <a:xfrm>
                      <a:off x="889000" y="3187700"/>
                      <a:ext cx="965200" cy="241300"/>
                      <a:chOff x="889000" y="3187700"/>
                      <a:chExt cx="965200" cy="241300"/>
                    </a:xfrm>
                    <a:grpFill/>
                  </p:grpSpPr>
                  <p:sp>
                    <p:nvSpPr>
                      <p:cNvPr id="567" name="矩形 566">
                        <a:extLst>
                          <a:ext uri="{FF2B5EF4-FFF2-40B4-BE49-F238E27FC236}">
                            <a16:creationId xmlns:a16="http://schemas.microsoft.com/office/drawing/2014/main" id="{57A7DB78-4250-41D5-B429-E173736BA05A}"/>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68" name="矩形 567">
                        <a:extLst>
                          <a:ext uri="{FF2B5EF4-FFF2-40B4-BE49-F238E27FC236}">
                            <a16:creationId xmlns:a16="http://schemas.microsoft.com/office/drawing/2014/main" id="{763F0C13-2E6C-4769-AC0A-42798AEB320F}"/>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69" name="矩形 568">
                        <a:extLst>
                          <a:ext uri="{FF2B5EF4-FFF2-40B4-BE49-F238E27FC236}">
                            <a16:creationId xmlns:a16="http://schemas.microsoft.com/office/drawing/2014/main" id="{D3796686-EE16-4E16-AC1D-89E41028BA8A}"/>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70" name="矩形 569">
                        <a:extLst>
                          <a:ext uri="{FF2B5EF4-FFF2-40B4-BE49-F238E27FC236}">
                            <a16:creationId xmlns:a16="http://schemas.microsoft.com/office/drawing/2014/main" id="{5FAB16B0-19C1-4A75-B9E3-994834E7C0E3}"/>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562" name="群組 561">
                      <a:extLst>
                        <a:ext uri="{FF2B5EF4-FFF2-40B4-BE49-F238E27FC236}">
                          <a16:creationId xmlns:a16="http://schemas.microsoft.com/office/drawing/2014/main" id="{9C7D2645-4A25-4C54-B63F-B125F064A785}"/>
                        </a:ext>
                      </a:extLst>
                    </p:cNvPr>
                    <p:cNvGrpSpPr/>
                    <p:nvPr/>
                  </p:nvGrpSpPr>
                  <p:grpSpPr>
                    <a:xfrm>
                      <a:off x="1854200" y="3187700"/>
                      <a:ext cx="965200" cy="241300"/>
                      <a:chOff x="889000" y="3187700"/>
                      <a:chExt cx="965200" cy="241300"/>
                    </a:xfrm>
                    <a:grpFill/>
                  </p:grpSpPr>
                  <p:sp>
                    <p:nvSpPr>
                      <p:cNvPr id="563" name="矩形 562">
                        <a:extLst>
                          <a:ext uri="{FF2B5EF4-FFF2-40B4-BE49-F238E27FC236}">
                            <a16:creationId xmlns:a16="http://schemas.microsoft.com/office/drawing/2014/main" id="{7C7B4E7C-FE32-4D17-92F8-7DECDF766D6F}"/>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64" name="矩形 563">
                        <a:extLst>
                          <a:ext uri="{FF2B5EF4-FFF2-40B4-BE49-F238E27FC236}">
                            <a16:creationId xmlns:a16="http://schemas.microsoft.com/office/drawing/2014/main" id="{E4015609-045A-49E9-823F-6248DE550343}"/>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65" name="矩形 564">
                        <a:extLst>
                          <a:ext uri="{FF2B5EF4-FFF2-40B4-BE49-F238E27FC236}">
                            <a16:creationId xmlns:a16="http://schemas.microsoft.com/office/drawing/2014/main" id="{AB648C20-E8B3-4C61-B6BD-668B832BC9B9}"/>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66" name="矩形 565">
                        <a:extLst>
                          <a:ext uri="{FF2B5EF4-FFF2-40B4-BE49-F238E27FC236}">
                            <a16:creationId xmlns:a16="http://schemas.microsoft.com/office/drawing/2014/main" id="{B99AF053-AFC1-4F8A-A5F0-896ECAAF6601}"/>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538" name="群組 537">
                    <a:extLst>
                      <a:ext uri="{FF2B5EF4-FFF2-40B4-BE49-F238E27FC236}">
                        <a16:creationId xmlns:a16="http://schemas.microsoft.com/office/drawing/2014/main" id="{41EF7A04-3407-4F0A-8003-8FF7DB218B60}"/>
                      </a:ext>
                    </a:extLst>
                  </p:cNvPr>
                  <p:cNvGrpSpPr/>
                  <p:nvPr/>
                </p:nvGrpSpPr>
                <p:grpSpPr>
                  <a:xfrm>
                    <a:off x="889000" y="2501899"/>
                    <a:ext cx="1930400" cy="482600"/>
                    <a:chOff x="889000" y="2501899"/>
                    <a:chExt cx="1930400" cy="482600"/>
                  </a:xfrm>
                  <a:grpFill/>
                </p:grpSpPr>
                <p:grpSp>
                  <p:nvGrpSpPr>
                    <p:cNvPr id="539" name="群組 538">
                      <a:extLst>
                        <a:ext uri="{FF2B5EF4-FFF2-40B4-BE49-F238E27FC236}">
                          <a16:creationId xmlns:a16="http://schemas.microsoft.com/office/drawing/2014/main" id="{2196434E-8E33-46A3-9765-B49C1F7C9F64}"/>
                        </a:ext>
                      </a:extLst>
                    </p:cNvPr>
                    <p:cNvGrpSpPr/>
                    <p:nvPr/>
                  </p:nvGrpSpPr>
                  <p:grpSpPr>
                    <a:xfrm>
                      <a:off x="889000" y="2743199"/>
                      <a:ext cx="1930400" cy="241300"/>
                      <a:chOff x="889000" y="3187700"/>
                      <a:chExt cx="1930400" cy="241300"/>
                    </a:xfrm>
                    <a:grpFill/>
                  </p:grpSpPr>
                  <p:grpSp>
                    <p:nvGrpSpPr>
                      <p:cNvPr id="551" name="群組 550">
                        <a:extLst>
                          <a:ext uri="{FF2B5EF4-FFF2-40B4-BE49-F238E27FC236}">
                            <a16:creationId xmlns:a16="http://schemas.microsoft.com/office/drawing/2014/main" id="{D160CEBF-F0CD-4962-B3AC-5742D50FE77F}"/>
                          </a:ext>
                        </a:extLst>
                      </p:cNvPr>
                      <p:cNvGrpSpPr/>
                      <p:nvPr/>
                    </p:nvGrpSpPr>
                    <p:grpSpPr>
                      <a:xfrm>
                        <a:off x="889000" y="3187700"/>
                        <a:ext cx="965200" cy="241300"/>
                        <a:chOff x="889000" y="3187700"/>
                        <a:chExt cx="965200" cy="241300"/>
                      </a:xfrm>
                      <a:grpFill/>
                    </p:grpSpPr>
                    <p:sp>
                      <p:nvSpPr>
                        <p:cNvPr id="557" name="矩形 556">
                          <a:extLst>
                            <a:ext uri="{FF2B5EF4-FFF2-40B4-BE49-F238E27FC236}">
                              <a16:creationId xmlns:a16="http://schemas.microsoft.com/office/drawing/2014/main" id="{81CCB8F4-3A1B-4114-8BAE-FE2D8A9D147A}"/>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58" name="矩形 557">
                          <a:extLst>
                            <a:ext uri="{FF2B5EF4-FFF2-40B4-BE49-F238E27FC236}">
                              <a16:creationId xmlns:a16="http://schemas.microsoft.com/office/drawing/2014/main" id="{095C389A-00E2-4D85-8F73-DF40BBF2D3B8}"/>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59" name="矩形 558">
                          <a:extLst>
                            <a:ext uri="{FF2B5EF4-FFF2-40B4-BE49-F238E27FC236}">
                              <a16:creationId xmlns:a16="http://schemas.microsoft.com/office/drawing/2014/main" id="{A2E57420-D100-444C-9465-757A1422D720}"/>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60" name="矩形 559">
                          <a:extLst>
                            <a:ext uri="{FF2B5EF4-FFF2-40B4-BE49-F238E27FC236}">
                              <a16:creationId xmlns:a16="http://schemas.microsoft.com/office/drawing/2014/main" id="{E3D4FF1C-1A59-4008-BF23-5D6C66BD3348}"/>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552" name="群組 551">
                        <a:extLst>
                          <a:ext uri="{FF2B5EF4-FFF2-40B4-BE49-F238E27FC236}">
                            <a16:creationId xmlns:a16="http://schemas.microsoft.com/office/drawing/2014/main" id="{C781BFFD-4901-46D7-A256-A0969334868B}"/>
                          </a:ext>
                        </a:extLst>
                      </p:cNvPr>
                      <p:cNvGrpSpPr/>
                      <p:nvPr/>
                    </p:nvGrpSpPr>
                    <p:grpSpPr>
                      <a:xfrm>
                        <a:off x="1854200" y="3187700"/>
                        <a:ext cx="965200" cy="241300"/>
                        <a:chOff x="889000" y="3187700"/>
                        <a:chExt cx="965200" cy="241300"/>
                      </a:xfrm>
                      <a:grpFill/>
                    </p:grpSpPr>
                    <p:sp>
                      <p:nvSpPr>
                        <p:cNvPr id="553" name="矩形 552">
                          <a:extLst>
                            <a:ext uri="{FF2B5EF4-FFF2-40B4-BE49-F238E27FC236}">
                              <a16:creationId xmlns:a16="http://schemas.microsoft.com/office/drawing/2014/main" id="{03893419-BBF4-4BF8-8611-E83D3F4DCA55}"/>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54" name="矩形 553">
                          <a:extLst>
                            <a:ext uri="{FF2B5EF4-FFF2-40B4-BE49-F238E27FC236}">
                              <a16:creationId xmlns:a16="http://schemas.microsoft.com/office/drawing/2014/main" id="{E36E839E-8E5D-455F-A5AB-312BA2975DB7}"/>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55" name="矩形 554">
                          <a:extLst>
                            <a:ext uri="{FF2B5EF4-FFF2-40B4-BE49-F238E27FC236}">
                              <a16:creationId xmlns:a16="http://schemas.microsoft.com/office/drawing/2014/main" id="{01EDF0B6-D0BE-4EF0-9D9F-CFC784C2BF2C}"/>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56" name="矩形 555">
                          <a:extLst>
                            <a:ext uri="{FF2B5EF4-FFF2-40B4-BE49-F238E27FC236}">
                              <a16:creationId xmlns:a16="http://schemas.microsoft.com/office/drawing/2014/main" id="{70BB6242-676A-4881-80EF-15199C514447}"/>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540" name="群組 539">
                      <a:extLst>
                        <a:ext uri="{FF2B5EF4-FFF2-40B4-BE49-F238E27FC236}">
                          <a16:creationId xmlns:a16="http://schemas.microsoft.com/office/drawing/2014/main" id="{CB0D53FF-E51F-4A86-84EA-2BCB436D5FD4}"/>
                        </a:ext>
                      </a:extLst>
                    </p:cNvPr>
                    <p:cNvGrpSpPr/>
                    <p:nvPr/>
                  </p:nvGrpSpPr>
                  <p:grpSpPr>
                    <a:xfrm>
                      <a:off x="889000" y="2501899"/>
                      <a:ext cx="1930400" cy="241300"/>
                      <a:chOff x="889000" y="3187700"/>
                      <a:chExt cx="1930400" cy="241300"/>
                    </a:xfrm>
                    <a:grpFill/>
                  </p:grpSpPr>
                  <p:grpSp>
                    <p:nvGrpSpPr>
                      <p:cNvPr id="541" name="群組 540">
                        <a:extLst>
                          <a:ext uri="{FF2B5EF4-FFF2-40B4-BE49-F238E27FC236}">
                            <a16:creationId xmlns:a16="http://schemas.microsoft.com/office/drawing/2014/main" id="{02287479-34ED-4A3C-BF5F-46B48F27DB15}"/>
                          </a:ext>
                        </a:extLst>
                      </p:cNvPr>
                      <p:cNvGrpSpPr/>
                      <p:nvPr/>
                    </p:nvGrpSpPr>
                    <p:grpSpPr>
                      <a:xfrm>
                        <a:off x="889000" y="3187700"/>
                        <a:ext cx="965200" cy="241300"/>
                        <a:chOff x="889000" y="3187700"/>
                        <a:chExt cx="965200" cy="241300"/>
                      </a:xfrm>
                      <a:grpFill/>
                    </p:grpSpPr>
                    <p:sp>
                      <p:nvSpPr>
                        <p:cNvPr id="547" name="矩形 546">
                          <a:extLst>
                            <a:ext uri="{FF2B5EF4-FFF2-40B4-BE49-F238E27FC236}">
                              <a16:creationId xmlns:a16="http://schemas.microsoft.com/office/drawing/2014/main" id="{C95A749E-0E62-4DF0-B0E3-AB667781B9BC}"/>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48" name="矩形 547">
                          <a:extLst>
                            <a:ext uri="{FF2B5EF4-FFF2-40B4-BE49-F238E27FC236}">
                              <a16:creationId xmlns:a16="http://schemas.microsoft.com/office/drawing/2014/main" id="{4B66FAB1-523E-482A-A208-4269C5BB67BC}"/>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49" name="矩形 548">
                          <a:extLst>
                            <a:ext uri="{FF2B5EF4-FFF2-40B4-BE49-F238E27FC236}">
                              <a16:creationId xmlns:a16="http://schemas.microsoft.com/office/drawing/2014/main" id="{CCC47756-87A4-4D3C-A826-221FF7A7C485}"/>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50" name="矩形 549">
                          <a:extLst>
                            <a:ext uri="{FF2B5EF4-FFF2-40B4-BE49-F238E27FC236}">
                              <a16:creationId xmlns:a16="http://schemas.microsoft.com/office/drawing/2014/main" id="{0AA634EB-C09E-46C4-B7EE-AE1699F13AFC}"/>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542" name="群組 541">
                        <a:extLst>
                          <a:ext uri="{FF2B5EF4-FFF2-40B4-BE49-F238E27FC236}">
                            <a16:creationId xmlns:a16="http://schemas.microsoft.com/office/drawing/2014/main" id="{E7B2168C-9E24-4D63-A587-F4BC63D5CE0C}"/>
                          </a:ext>
                        </a:extLst>
                      </p:cNvPr>
                      <p:cNvGrpSpPr/>
                      <p:nvPr/>
                    </p:nvGrpSpPr>
                    <p:grpSpPr>
                      <a:xfrm>
                        <a:off x="1854200" y="3187700"/>
                        <a:ext cx="965200" cy="241300"/>
                        <a:chOff x="889000" y="3187700"/>
                        <a:chExt cx="965200" cy="241300"/>
                      </a:xfrm>
                      <a:grpFill/>
                    </p:grpSpPr>
                    <p:sp>
                      <p:nvSpPr>
                        <p:cNvPr id="543" name="矩形 542">
                          <a:extLst>
                            <a:ext uri="{FF2B5EF4-FFF2-40B4-BE49-F238E27FC236}">
                              <a16:creationId xmlns:a16="http://schemas.microsoft.com/office/drawing/2014/main" id="{B2E10E81-99E0-4B96-B0AE-91D8C42326AE}"/>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44" name="矩形 543">
                          <a:extLst>
                            <a:ext uri="{FF2B5EF4-FFF2-40B4-BE49-F238E27FC236}">
                              <a16:creationId xmlns:a16="http://schemas.microsoft.com/office/drawing/2014/main" id="{2818F6E9-CFBA-492F-8F7D-6DC24860DA70}"/>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45" name="矩形 544">
                          <a:extLst>
                            <a:ext uri="{FF2B5EF4-FFF2-40B4-BE49-F238E27FC236}">
                              <a16:creationId xmlns:a16="http://schemas.microsoft.com/office/drawing/2014/main" id="{1B2F9007-5DCE-404B-9E3F-18A86EEC58CF}"/>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46" name="矩形 545">
                          <a:extLst>
                            <a:ext uri="{FF2B5EF4-FFF2-40B4-BE49-F238E27FC236}">
                              <a16:creationId xmlns:a16="http://schemas.microsoft.com/office/drawing/2014/main" id="{DA2CF65C-2E80-4418-8ACE-7485BE906AF6}"/>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grpSp>
          </p:grpSp>
        </p:grpSp>
        <p:grpSp>
          <p:nvGrpSpPr>
            <p:cNvPr id="474" name="群組 473">
              <a:extLst>
                <a:ext uri="{FF2B5EF4-FFF2-40B4-BE49-F238E27FC236}">
                  <a16:creationId xmlns:a16="http://schemas.microsoft.com/office/drawing/2014/main" id="{7B898C82-DBDD-4E4A-BFDA-BCA5F7C96FC4}"/>
                </a:ext>
              </a:extLst>
            </p:cNvPr>
            <p:cNvGrpSpPr/>
            <p:nvPr/>
          </p:nvGrpSpPr>
          <p:grpSpPr>
            <a:xfrm>
              <a:off x="6731002" y="5067302"/>
              <a:ext cx="1930400" cy="1168401"/>
              <a:chOff x="889000" y="1574798"/>
              <a:chExt cx="1930400" cy="1168401"/>
            </a:xfrm>
            <a:grpFill/>
          </p:grpSpPr>
          <p:grpSp>
            <p:nvGrpSpPr>
              <p:cNvPr id="475" name="群組 474">
                <a:extLst>
                  <a:ext uri="{FF2B5EF4-FFF2-40B4-BE49-F238E27FC236}">
                    <a16:creationId xmlns:a16="http://schemas.microsoft.com/office/drawing/2014/main" id="{A630A350-97F1-493F-B9B8-0DF90D4F5E2E}"/>
                  </a:ext>
                </a:extLst>
              </p:cNvPr>
              <p:cNvGrpSpPr/>
              <p:nvPr/>
            </p:nvGrpSpPr>
            <p:grpSpPr>
              <a:xfrm>
                <a:off x="889000" y="2501899"/>
                <a:ext cx="1930400" cy="241300"/>
                <a:chOff x="889000" y="3187700"/>
                <a:chExt cx="1930400" cy="241300"/>
              </a:xfrm>
              <a:grpFill/>
            </p:grpSpPr>
            <p:grpSp>
              <p:nvGrpSpPr>
                <p:cNvPr id="523" name="群組 522">
                  <a:extLst>
                    <a:ext uri="{FF2B5EF4-FFF2-40B4-BE49-F238E27FC236}">
                      <a16:creationId xmlns:a16="http://schemas.microsoft.com/office/drawing/2014/main" id="{25F5AC41-BC96-4615-A4E9-7717E310B46D}"/>
                    </a:ext>
                  </a:extLst>
                </p:cNvPr>
                <p:cNvGrpSpPr/>
                <p:nvPr/>
              </p:nvGrpSpPr>
              <p:grpSpPr>
                <a:xfrm>
                  <a:off x="889000" y="3187700"/>
                  <a:ext cx="965200" cy="241300"/>
                  <a:chOff x="889000" y="3187700"/>
                  <a:chExt cx="965200" cy="241300"/>
                </a:xfrm>
                <a:grpFill/>
              </p:grpSpPr>
              <p:sp>
                <p:nvSpPr>
                  <p:cNvPr id="529" name="矩形 528">
                    <a:extLst>
                      <a:ext uri="{FF2B5EF4-FFF2-40B4-BE49-F238E27FC236}">
                        <a16:creationId xmlns:a16="http://schemas.microsoft.com/office/drawing/2014/main" id="{51A287EA-2AD9-453A-B3A4-A3EAAE68A4F7}"/>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30" name="矩形 529">
                    <a:extLst>
                      <a:ext uri="{FF2B5EF4-FFF2-40B4-BE49-F238E27FC236}">
                        <a16:creationId xmlns:a16="http://schemas.microsoft.com/office/drawing/2014/main" id="{4CF9A3FE-361C-4FC0-8526-D0AAB20F3FB3}"/>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31" name="矩形 530">
                    <a:extLst>
                      <a:ext uri="{FF2B5EF4-FFF2-40B4-BE49-F238E27FC236}">
                        <a16:creationId xmlns:a16="http://schemas.microsoft.com/office/drawing/2014/main" id="{0409D6B4-2DE7-4E4E-9E49-0B59F74AFE12}"/>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32" name="矩形 531">
                    <a:extLst>
                      <a:ext uri="{FF2B5EF4-FFF2-40B4-BE49-F238E27FC236}">
                        <a16:creationId xmlns:a16="http://schemas.microsoft.com/office/drawing/2014/main" id="{F564FD8D-FE00-4B02-8408-5D5327D96934}"/>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524" name="群組 523">
                  <a:extLst>
                    <a:ext uri="{FF2B5EF4-FFF2-40B4-BE49-F238E27FC236}">
                      <a16:creationId xmlns:a16="http://schemas.microsoft.com/office/drawing/2014/main" id="{2D9467EB-7720-4567-9002-507F8A18FC5B}"/>
                    </a:ext>
                  </a:extLst>
                </p:cNvPr>
                <p:cNvGrpSpPr/>
                <p:nvPr/>
              </p:nvGrpSpPr>
              <p:grpSpPr>
                <a:xfrm>
                  <a:off x="1854200" y="3187700"/>
                  <a:ext cx="965200" cy="241300"/>
                  <a:chOff x="889000" y="3187700"/>
                  <a:chExt cx="965200" cy="241300"/>
                </a:xfrm>
                <a:grpFill/>
              </p:grpSpPr>
              <p:sp>
                <p:nvSpPr>
                  <p:cNvPr id="525" name="矩形 524">
                    <a:extLst>
                      <a:ext uri="{FF2B5EF4-FFF2-40B4-BE49-F238E27FC236}">
                        <a16:creationId xmlns:a16="http://schemas.microsoft.com/office/drawing/2014/main" id="{C837292F-D4C6-4FA3-9AC8-C0D0911D00A8}"/>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26" name="矩形 525">
                    <a:extLst>
                      <a:ext uri="{FF2B5EF4-FFF2-40B4-BE49-F238E27FC236}">
                        <a16:creationId xmlns:a16="http://schemas.microsoft.com/office/drawing/2014/main" id="{B256FF9C-BC22-4869-901C-D934F53D6D57}"/>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27" name="矩形 526">
                    <a:extLst>
                      <a:ext uri="{FF2B5EF4-FFF2-40B4-BE49-F238E27FC236}">
                        <a16:creationId xmlns:a16="http://schemas.microsoft.com/office/drawing/2014/main" id="{95646360-8C06-4F78-A78E-C5ABA0679DCD}"/>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28" name="矩形 527">
                    <a:extLst>
                      <a:ext uri="{FF2B5EF4-FFF2-40B4-BE49-F238E27FC236}">
                        <a16:creationId xmlns:a16="http://schemas.microsoft.com/office/drawing/2014/main" id="{D27249FE-0504-4BC3-BE37-C21048847DCE}"/>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476" name="群組 475">
                <a:extLst>
                  <a:ext uri="{FF2B5EF4-FFF2-40B4-BE49-F238E27FC236}">
                    <a16:creationId xmlns:a16="http://schemas.microsoft.com/office/drawing/2014/main" id="{2842D91E-28DF-40F5-958E-9B89200324F6}"/>
                  </a:ext>
                </a:extLst>
              </p:cNvPr>
              <p:cNvGrpSpPr/>
              <p:nvPr/>
            </p:nvGrpSpPr>
            <p:grpSpPr>
              <a:xfrm>
                <a:off x="889000" y="1574798"/>
                <a:ext cx="1930400" cy="927101"/>
                <a:chOff x="889000" y="2501899"/>
                <a:chExt cx="1930400" cy="927101"/>
              </a:xfrm>
              <a:grpFill/>
            </p:grpSpPr>
            <p:grpSp>
              <p:nvGrpSpPr>
                <p:cNvPr id="477" name="群組 476">
                  <a:extLst>
                    <a:ext uri="{FF2B5EF4-FFF2-40B4-BE49-F238E27FC236}">
                      <a16:creationId xmlns:a16="http://schemas.microsoft.com/office/drawing/2014/main" id="{ABF515A1-4615-4E12-99BB-BEB39581969C}"/>
                    </a:ext>
                  </a:extLst>
                </p:cNvPr>
                <p:cNvGrpSpPr/>
                <p:nvPr/>
              </p:nvGrpSpPr>
              <p:grpSpPr>
                <a:xfrm>
                  <a:off x="889000" y="3187700"/>
                  <a:ext cx="1930400" cy="241300"/>
                  <a:chOff x="889000" y="3187700"/>
                  <a:chExt cx="1930400" cy="241300"/>
                </a:xfrm>
                <a:grpFill/>
              </p:grpSpPr>
              <p:grpSp>
                <p:nvGrpSpPr>
                  <p:cNvPr id="513" name="群組 512">
                    <a:extLst>
                      <a:ext uri="{FF2B5EF4-FFF2-40B4-BE49-F238E27FC236}">
                        <a16:creationId xmlns:a16="http://schemas.microsoft.com/office/drawing/2014/main" id="{7FE64010-A318-49FC-9EB1-98147C9F5F5F}"/>
                      </a:ext>
                    </a:extLst>
                  </p:cNvPr>
                  <p:cNvGrpSpPr/>
                  <p:nvPr/>
                </p:nvGrpSpPr>
                <p:grpSpPr>
                  <a:xfrm>
                    <a:off x="889000" y="3187700"/>
                    <a:ext cx="965200" cy="241300"/>
                    <a:chOff x="889000" y="3187700"/>
                    <a:chExt cx="965200" cy="241300"/>
                  </a:xfrm>
                  <a:grpFill/>
                </p:grpSpPr>
                <p:sp>
                  <p:nvSpPr>
                    <p:cNvPr id="519" name="矩形 518">
                      <a:extLst>
                        <a:ext uri="{FF2B5EF4-FFF2-40B4-BE49-F238E27FC236}">
                          <a16:creationId xmlns:a16="http://schemas.microsoft.com/office/drawing/2014/main" id="{A2C9F508-702E-4F10-B9C2-2341D08F3C8F}"/>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20" name="矩形 519">
                      <a:extLst>
                        <a:ext uri="{FF2B5EF4-FFF2-40B4-BE49-F238E27FC236}">
                          <a16:creationId xmlns:a16="http://schemas.microsoft.com/office/drawing/2014/main" id="{EA41CC53-A35F-473A-B5F1-B516EACD593F}"/>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21" name="矩形 520">
                      <a:extLst>
                        <a:ext uri="{FF2B5EF4-FFF2-40B4-BE49-F238E27FC236}">
                          <a16:creationId xmlns:a16="http://schemas.microsoft.com/office/drawing/2014/main" id="{E495384B-2C2C-48EF-90DB-AEB5E5ED454C}"/>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22" name="矩形 521">
                      <a:extLst>
                        <a:ext uri="{FF2B5EF4-FFF2-40B4-BE49-F238E27FC236}">
                          <a16:creationId xmlns:a16="http://schemas.microsoft.com/office/drawing/2014/main" id="{1D6F5EEC-9B12-4C37-9349-59ADE42C8193}"/>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514" name="群組 513">
                    <a:extLst>
                      <a:ext uri="{FF2B5EF4-FFF2-40B4-BE49-F238E27FC236}">
                        <a16:creationId xmlns:a16="http://schemas.microsoft.com/office/drawing/2014/main" id="{6DCE8469-5A9A-4A01-BF98-38BC9B52D3CE}"/>
                      </a:ext>
                    </a:extLst>
                  </p:cNvPr>
                  <p:cNvGrpSpPr/>
                  <p:nvPr/>
                </p:nvGrpSpPr>
                <p:grpSpPr>
                  <a:xfrm>
                    <a:off x="1854200" y="3187700"/>
                    <a:ext cx="965200" cy="241300"/>
                    <a:chOff x="889000" y="3187700"/>
                    <a:chExt cx="965200" cy="241300"/>
                  </a:xfrm>
                  <a:grpFill/>
                </p:grpSpPr>
                <p:sp>
                  <p:nvSpPr>
                    <p:cNvPr id="515" name="矩形 514">
                      <a:extLst>
                        <a:ext uri="{FF2B5EF4-FFF2-40B4-BE49-F238E27FC236}">
                          <a16:creationId xmlns:a16="http://schemas.microsoft.com/office/drawing/2014/main" id="{94B684B8-C892-4376-89BF-91CC7C840B26}"/>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16" name="矩形 515">
                      <a:extLst>
                        <a:ext uri="{FF2B5EF4-FFF2-40B4-BE49-F238E27FC236}">
                          <a16:creationId xmlns:a16="http://schemas.microsoft.com/office/drawing/2014/main" id="{4569DD34-445C-4683-AA60-C805E922E3B1}"/>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17" name="矩形 516">
                      <a:extLst>
                        <a:ext uri="{FF2B5EF4-FFF2-40B4-BE49-F238E27FC236}">
                          <a16:creationId xmlns:a16="http://schemas.microsoft.com/office/drawing/2014/main" id="{187B34E9-1541-4E91-B7FD-750BDB921E7D}"/>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18" name="矩形 517">
                      <a:extLst>
                        <a:ext uri="{FF2B5EF4-FFF2-40B4-BE49-F238E27FC236}">
                          <a16:creationId xmlns:a16="http://schemas.microsoft.com/office/drawing/2014/main" id="{87F14C38-B652-4B26-BFB3-4DD822146B5A}"/>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478" name="群組 477">
                  <a:extLst>
                    <a:ext uri="{FF2B5EF4-FFF2-40B4-BE49-F238E27FC236}">
                      <a16:creationId xmlns:a16="http://schemas.microsoft.com/office/drawing/2014/main" id="{DA8762D8-C9F7-4925-809C-0831D84D7FD3}"/>
                    </a:ext>
                  </a:extLst>
                </p:cNvPr>
                <p:cNvGrpSpPr/>
                <p:nvPr/>
              </p:nvGrpSpPr>
              <p:grpSpPr>
                <a:xfrm>
                  <a:off x="889000" y="2501899"/>
                  <a:ext cx="1930400" cy="711200"/>
                  <a:chOff x="889000" y="2501899"/>
                  <a:chExt cx="1930400" cy="711200"/>
                </a:xfrm>
                <a:grpFill/>
              </p:grpSpPr>
              <p:grpSp>
                <p:nvGrpSpPr>
                  <p:cNvPr id="479" name="群組 478">
                    <a:extLst>
                      <a:ext uri="{FF2B5EF4-FFF2-40B4-BE49-F238E27FC236}">
                        <a16:creationId xmlns:a16="http://schemas.microsoft.com/office/drawing/2014/main" id="{E5928673-9311-42DE-88AA-CC89646A7DE4}"/>
                      </a:ext>
                    </a:extLst>
                  </p:cNvPr>
                  <p:cNvGrpSpPr/>
                  <p:nvPr/>
                </p:nvGrpSpPr>
                <p:grpSpPr>
                  <a:xfrm>
                    <a:off x="889000" y="2971799"/>
                    <a:ext cx="1930400" cy="241300"/>
                    <a:chOff x="889000" y="3187700"/>
                    <a:chExt cx="1930400" cy="241300"/>
                  </a:xfrm>
                  <a:grpFill/>
                </p:grpSpPr>
                <p:grpSp>
                  <p:nvGrpSpPr>
                    <p:cNvPr id="503" name="群組 502">
                      <a:extLst>
                        <a:ext uri="{FF2B5EF4-FFF2-40B4-BE49-F238E27FC236}">
                          <a16:creationId xmlns:a16="http://schemas.microsoft.com/office/drawing/2014/main" id="{27E879C9-3587-4982-BEFE-63A4BCD41816}"/>
                        </a:ext>
                      </a:extLst>
                    </p:cNvPr>
                    <p:cNvGrpSpPr/>
                    <p:nvPr/>
                  </p:nvGrpSpPr>
                  <p:grpSpPr>
                    <a:xfrm>
                      <a:off x="889000" y="3187700"/>
                      <a:ext cx="965200" cy="241300"/>
                      <a:chOff x="889000" y="3187700"/>
                      <a:chExt cx="965200" cy="241300"/>
                    </a:xfrm>
                    <a:grpFill/>
                  </p:grpSpPr>
                  <p:sp>
                    <p:nvSpPr>
                      <p:cNvPr id="509" name="矩形 508">
                        <a:extLst>
                          <a:ext uri="{FF2B5EF4-FFF2-40B4-BE49-F238E27FC236}">
                            <a16:creationId xmlns:a16="http://schemas.microsoft.com/office/drawing/2014/main" id="{5E3F5301-3609-4FD2-9DED-0E61BAF49417}"/>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10" name="矩形 509">
                        <a:extLst>
                          <a:ext uri="{FF2B5EF4-FFF2-40B4-BE49-F238E27FC236}">
                            <a16:creationId xmlns:a16="http://schemas.microsoft.com/office/drawing/2014/main" id="{D53FB9FA-BDD9-45A6-8AB1-727B81ADDE9E}"/>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11" name="矩形 510">
                        <a:extLst>
                          <a:ext uri="{FF2B5EF4-FFF2-40B4-BE49-F238E27FC236}">
                            <a16:creationId xmlns:a16="http://schemas.microsoft.com/office/drawing/2014/main" id="{0D9D0FBE-5BFC-418D-B26E-29C6E9B554D5}"/>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12" name="矩形 511">
                        <a:extLst>
                          <a:ext uri="{FF2B5EF4-FFF2-40B4-BE49-F238E27FC236}">
                            <a16:creationId xmlns:a16="http://schemas.microsoft.com/office/drawing/2014/main" id="{8D9131BF-6C88-44D8-AE7D-7213D4E9F434}"/>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504" name="群組 503">
                      <a:extLst>
                        <a:ext uri="{FF2B5EF4-FFF2-40B4-BE49-F238E27FC236}">
                          <a16:creationId xmlns:a16="http://schemas.microsoft.com/office/drawing/2014/main" id="{FA5DD73F-116F-4075-94CD-15448487FC34}"/>
                        </a:ext>
                      </a:extLst>
                    </p:cNvPr>
                    <p:cNvGrpSpPr/>
                    <p:nvPr/>
                  </p:nvGrpSpPr>
                  <p:grpSpPr>
                    <a:xfrm>
                      <a:off x="1854200" y="3187700"/>
                      <a:ext cx="965200" cy="241300"/>
                      <a:chOff x="889000" y="3187700"/>
                      <a:chExt cx="965200" cy="241300"/>
                    </a:xfrm>
                    <a:grpFill/>
                  </p:grpSpPr>
                  <p:sp>
                    <p:nvSpPr>
                      <p:cNvPr id="505" name="矩形 504">
                        <a:extLst>
                          <a:ext uri="{FF2B5EF4-FFF2-40B4-BE49-F238E27FC236}">
                            <a16:creationId xmlns:a16="http://schemas.microsoft.com/office/drawing/2014/main" id="{DF24C2B8-8894-4D08-AC65-30805C5CAD1C}"/>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06" name="矩形 505">
                        <a:extLst>
                          <a:ext uri="{FF2B5EF4-FFF2-40B4-BE49-F238E27FC236}">
                            <a16:creationId xmlns:a16="http://schemas.microsoft.com/office/drawing/2014/main" id="{90C829D3-AFBC-4659-A36D-374FA4E5EA2F}"/>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07" name="矩形 506">
                        <a:extLst>
                          <a:ext uri="{FF2B5EF4-FFF2-40B4-BE49-F238E27FC236}">
                            <a16:creationId xmlns:a16="http://schemas.microsoft.com/office/drawing/2014/main" id="{9EB51FD1-2326-47FB-B3C1-5635B27C27BA}"/>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08" name="矩形 507">
                        <a:extLst>
                          <a:ext uri="{FF2B5EF4-FFF2-40B4-BE49-F238E27FC236}">
                            <a16:creationId xmlns:a16="http://schemas.microsoft.com/office/drawing/2014/main" id="{FC2C5BDF-3BAC-4BDF-85EB-62F55F826FD0}"/>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480" name="群組 479">
                    <a:extLst>
                      <a:ext uri="{FF2B5EF4-FFF2-40B4-BE49-F238E27FC236}">
                        <a16:creationId xmlns:a16="http://schemas.microsoft.com/office/drawing/2014/main" id="{599E3895-D585-4EA3-B878-DBE216A9AE1D}"/>
                      </a:ext>
                    </a:extLst>
                  </p:cNvPr>
                  <p:cNvGrpSpPr/>
                  <p:nvPr/>
                </p:nvGrpSpPr>
                <p:grpSpPr>
                  <a:xfrm>
                    <a:off x="889000" y="2501899"/>
                    <a:ext cx="1930400" cy="482600"/>
                    <a:chOff x="889000" y="2501899"/>
                    <a:chExt cx="1930400" cy="482600"/>
                  </a:xfrm>
                  <a:grpFill/>
                </p:grpSpPr>
                <p:grpSp>
                  <p:nvGrpSpPr>
                    <p:cNvPr id="481" name="群組 480">
                      <a:extLst>
                        <a:ext uri="{FF2B5EF4-FFF2-40B4-BE49-F238E27FC236}">
                          <a16:creationId xmlns:a16="http://schemas.microsoft.com/office/drawing/2014/main" id="{2007B88E-D37C-4B42-B655-108303E76C31}"/>
                        </a:ext>
                      </a:extLst>
                    </p:cNvPr>
                    <p:cNvGrpSpPr/>
                    <p:nvPr/>
                  </p:nvGrpSpPr>
                  <p:grpSpPr>
                    <a:xfrm>
                      <a:off x="889000" y="2743199"/>
                      <a:ext cx="1930400" cy="241300"/>
                      <a:chOff x="889000" y="3187700"/>
                      <a:chExt cx="1930400" cy="241300"/>
                    </a:xfrm>
                    <a:grpFill/>
                  </p:grpSpPr>
                  <p:grpSp>
                    <p:nvGrpSpPr>
                      <p:cNvPr id="493" name="群組 492">
                        <a:extLst>
                          <a:ext uri="{FF2B5EF4-FFF2-40B4-BE49-F238E27FC236}">
                            <a16:creationId xmlns:a16="http://schemas.microsoft.com/office/drawing/2014/main" id="{F62AAC16-6EE4-4865-9387-F9A2DCBB7FA2}"/>
                          </a:ext>
                        </a:extLst>
                      </p:cNvPr>
                      <p:cNvGrpSpPr/>
                      <p:nvPr/>
                    </p:nvGrpSpPr>
                    <p:grpSpPr>
                      <a:xfrm>
                        <a:off x="889000" y="3187700"/>
                        <a:ext cx="965200" cy="241300"/>
                        <a:chOff x="889000" y="3187700"/>
                        <a:chExt cx="965200" cy="241300"/>
                      </a:xfrm>
                      <a:grpFill/>
                    </p:grpSpPr>
                    <p:sp>
                      <p:nvSpPr>
                        <p:cNvPr id="499" name="矩形 498">
                          <a:extLst>
                            <a:ext uri="{FF2B5EF4-FFF2-40B4-BE49-F238E27FC236}">
                              <a16:creationId xmlns:a16="http://schemas.microsoft.com/office/drawing/2014/main" id="{2A60ED9B-3777-4C27-AEAF-CBDDC253E627}"/>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00" name="矩形 499">
                          <a:extLst>
                            <a:ext uri="{FF2B5EF4-FFF2-40B4-BE49-F238E27FC236}">
                              <a16:creationId xmlns:a16="http://schemas.microsoft.com/office/drawing/2014/main" id="{A1AF2E3D-C7CC-4FE2-A7EA-7EC44A467083}"/>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01" name="矩形 500">
                          <a:extLst>
                            <a:ext uri="{FF2B5EF4-FFF2-40B4-BE49-F238E27FC236}">
                              <a16:creationId xmlns:a16="http://schemas.microsoft.com/office/drawing/2014/main" id="{F5D4F97F-0663-407B-BB6A-C0CD228B2096}"/>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02" name="矩形 501">
                          <a:extLst>
                            <a:ext uri="{FF2B5EF4-FFF2-40B4-BE49-F238E27FC236}">
                              <a16:creationId xmlns:a16="http://schemas.microsoft.com/office/drawing/2014/main" id="{6B0E98AE-5776-42F1-B5B8-255FD540A875}"/>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494" name="群組 493">
                        <a:extLst>
                          <a:ext uri="{FF2B5EF4-FFF2-40B4-BE49-F238E27FC236}">
                            <a16:creationId xmlns:a16="http://schemas.microsoft.com/office/drawing/2014/main" id="{0D7E10AC-1CDD-4724-A7EA-CADE990845FC}"/>
                          </a:ext>
                        </a:extLst>
                      </p:cNvPr>
                      <p:cNvGrpSpPr/>
                      <p:nvPr/>
                    </p:nvGrpSpPr>
                    <p:grpSpPr>
                      <a:xfrm>
                        <a:off x="1854200" y="3187700"/>
                        <a:ext cx="965200" cy="241300"/>
                        <a:chOff x="889000" y="3187700"/>
                        <a:chExt cx="965200" cy="241300"/>
                      </a:xfrm>
                      <a:grpFill/>
                    </p:grpSpPr>
                    <p:sp>
                      <p:nvSpPr>
                        <p:cNvPr id="495" name="矩形 494">
                          <a:extLst>
                            <a:ext uri="{FF2B5EF4-FFF2-40B4-BE49-F238E27FC236}">
                              <a16:creationId xmlns:a16="http://schemas.microsoft.com/office/drawing/2014/main" id="{BA58AB39-366F-4F6F-B37B-D717A7B138E4}"/>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96" name="矩形 495">
                          <a:extLst>
                            <a:ext uri="{FF2B5EF4-FFF2-40B4-BE49-F238E27FC236}">
                              <a16:creationId xmlns:a16="http://schemas.microsoft.com/office/drawing/2014/main" id="{5648550D-60B7-4B1D-9E8F-140B658D1C37}"/>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97" name="矩形 496">
                          <a:extLst>
                            <a:ext uri="{FF2B5EF4-FFF2-40B4-BE49-F238E27FC236}">
                              <a16:creationId xmlns:a16="http://schemas.microsoft.com/office/drawing/2014/main" id="{53603B24-61D1-4608-9118-046BD2813049}"/>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98" name="矩形 497">
                          <a:extLst>
                            <a:ext uri="{FF2B5EF4-FFF2-40B4-BE49-F238E27FC236}">
                              <a16:creationId xmlns:a16="http://schemas.microsoft.com/office/drawing/2014/main" id="{84C228CA-FABB-4029-B162-B16FC0537DD1}"/>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482" name="群組 481">
                      <a:extLst>
                        <a:ext uri="{FF2B5EF4-FFF2-40B4-BE49-F238E27FC236}">
                          <a16:creationId xmlns:a16="http://schemas.microsoft.com/office/drawing/2014/main" id="{AB69916E-770C-4942-B97B-52EED5A91F7B}"/>
                        </a:ext>
                      </a:extLst>
                    </p:cNvPr>
                    <p:cNvGrpSpPr/>
                    <p:nvPr/>
                  </p:nvGrpSpPr>
                  <p:grpSpPr>
                    <a:xfrm>
                      <a:off x="889000" y="2501899"/>
                      <a:ext cx="1930400" cy="241300"/>
                      <a:chOff x="889000" y="3187700"/>
                      <a:chExt cx="1930400" cy="241300"/>
                    </a:xfrm>
                    <a:grpFill/>
                  </p:grpSpPr>
                  <p:grpSp>
                    <p:nvGrpSpPr>
                      <p:cNvPr id="483" name="群組 482">
                        <a:extLst>
                          <a:ext uri="{FF2B5EF4-FFF2-40B4-BE49-F238E27FC236}">
                            <a16:creationId xmlns:a16="http://schemas.microsoft.com/office/drawing/2014/main" id="{FBF8FAA8-979F-479D-9EC1-43273E876216}"/>
                          </a:ext>
                        </a:extLst>
                      </p:cNvPr>
                      <p:cNvGrpSpPr/>
                      <p:nvPr/>
                    </p:nvGrpSpPr>
                    <p:grpSpPr>
                      <a:xfrm>
                        <a:off x="889000" y="3187700"/>
                        <a:ext cx="965200" cy="241300"/>
                        <a:chOff x="889000" y="3187700"/>
                        <a:chExt cx="965200" cy="241300"/>
                      </a:xfrm>
                      <a:grpFill/>
                    </p:grpSpPr>
                    <p:sp>
                      <p:nvSpPr>
                        <p:cNvPr id="489" name="矩形 488">
                          <a:extLst>
                            <a:ext uri="{FF2B5EF4-FFF2-40B4-BE49-F238E27FC236}">
                              <a16:creationId xmlns:a16="http://schemas.microsoft.com/office/drawing/2014/main" id="{528F5490-5D8D-4439-A382-A9D30CB28D92}"/>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90" name="矩形 489">
                          <a:extLst>
                            <a:ext uri="{FF2B5EF4-FFF2-40B4-BE49-F238E27FC236}">
                              <a16:creationId xmlns:a16="http://schemas.microsoft.com/office/drawing/2014/main" id="{590B706C-C8BD-4B72-95F1-F1D5F02815BA}"/>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91" name="矩形 490">
                          <a:extLst>
                            <a:ext uri="{FF2B5EF4-FFF2-40B4-BE49-F238E27FC236}">
                              <a16:creationId xmlns:a16="http://schemas.microsoft.com/office/drawing/2014/main" id="{6AA3A744-62C8-4FCA-88B7-E2A71E672909}"/>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92" name="矩形 491">
                          <a:extLst>
                            <a:ext uri="{FF2B5EF4-FFF2-40B4-BE49-F238E27FC236}">
                              <a16:creationId xmlns:a16="http://schemas.microsoft.com/office/drawing/2014/main" id="{4D498234-4A15-47E6-89AC-EF100DE12EF5}"/>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484" name="群組 483">
                        <a:extLst>
                          <a:ext uri="{FF2B5EF4-FFF2-40B4-BE49-F238E27FC236}">
                            <a16:creationId xmlns:a16="http://schemas.microsoft.com/office/drawing/2014/main" id="{632F8D43-BA4D-49A8-A12C-2DB73DE581DD}"/>
                          </a:ext>
                        </a:extLst>
                      </p:cNvPr>
                      <p:cNvGrpSpPr/>
                      <p:nvPr/>
                    </p:nvGrpSpPr>
                    <p:grpSpPr>
                      <a:xfrm>
                        <a:off x="1854200" y="3187700"/>
                        <a:ext cx="965200" cy="241300"/>
                        <a:chOff x="889000" y="3187700"/>
                        <a:chExt cx="965200" cy="241300"/>
                      </a:xfrm>
                      <a:grpFill/>
                    </p:grpSpPr>
                    <p:sp>
                      <p:nvSpPr>
                        <p:cNvPr id="485" name="矩形 484">
                          <a:extLst>
                            <a:ext uri="{FF2B5EF4-FFF2-40B4-BE49-F238E27FC236}">
                              <a16:creationId xmlns:a16="http://schemas.microsoft.com/office/drawing/2014/main" id="{FA6E276B-D2BE-4B81-BFFE-EF9E27CD881C}"/>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86" name="矩形 485">
                          <a:extLst>
                            <a:ext uri="{FF2B5EF4-FFF2-40B4-BE49-F238E27FC236}">
                              <a16:creationId xmlns:a16="http://schemas.microsoft.com/office/drawing/2014/main" id="{E4344137-5D2F-4B7B-A760-367ACDB31C37}"/>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87" name="矩形 486">
                          <a:extLst>
                            <a:ext uri="{FF2B5EF4-FFF2-40B4-BE49-F238E27FC236}">
                              <a16:creationId xmlns:a16="http://schemas.microsoft.com/office/drawing/2014/main" id="{8496F32D-4597-4665-B2A6-D063C81B9430}"/>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88" name="矩形 487">
                          <a:extLst>
                            <a:ext uri="{FF2B5EF4-FFF2-40B4-BE49-F238E27FC236}">
                              <a16:creationId xmlns:a16="http://schemas.microsoft.com/office/drawing/2014/main" id="{1E0E00F3-09D1-46C0-9076-059AA0CB19C7}"/>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grpSp>
          </p:grpSp>
        </p:grpSp>
      </p:grpSp>
      <mc:AlternateContent xmlns:mc="http://schemas.openxmlformats.org/markup-compatibility/2006" xmlns:a14="http://schemas.microsoft.com/office/drawing/2010/main">
        <mc:Choice Requires="a14">
          <p:sp>
            <p:nvSpPr>
              <p:cNvPr id="630" name="文字方塊 629">
                <a:extLst>
                  <a:ext uri="{FF2B5EF4-FFF2-40B4-BE49-F238E27FC236}">
                    <a16:creationId xmlns:a16="http://schemas.microsoft.com/office/drawing/2014/main" id="{C013DD2B-5596-431F-95B5-F38BC954F538}"/>
                  </a:ext>
                </a:extLst>
              </p:cNvPr>
              <p:cNvSpPr txBox="1"/>
              <p:nvPr/>
            </p:nvSpPr>
            <p:spPr>
              <a:xfrm>
                <a:off x="5696663" y="4933951"/>
                <a:ext cx="1380223" cy="542136"/>
              </a:xfrm>
              <a:prstGeom prst="rect">
                <a:avLst/>
              </a:prstGeom>
              <a:noFill/>
            </p:spPr>
            <p:txBody>
              <a:bodyPr wrap="square">
                <a:spAutoFit/>
              </a:bodyPr>
              <a:lstStyle/>
              <a:p>
                <a14:m>
                  <m:oMath xmlns:m="http://schemas.openxmlformats.org/officeDocument/2006/math">
                    <m:sSubSup>
                      <m:sSubSupPr>
                        <m:ctrlPr>
                          <a:rPr lang="en-US" altLang="zh-TW" sz="2800" b="1" i="1" smtClean="0">
                            <a:solidFill>
                              <a:srgbClr val="FF0000"/>
                            </a:solidFill>
                            <a:latin typeface="Cambria Math" panose="02040503050406030204" pitchFamily="18" charset="0"/>
                          </a:rPr>
                        </m:ctrlPr>
                      </m:sSubSupPr>
                      <m:e>
                        <m:r>
                          <a:rPr lang="en-US" altLang="zh-TW" sz="2800" b="1" i="1" smtClean="0">
                            <a:solidFill>
                              <a:srgbClr val="FF0000"/>
                            </a:solidFill>
                            <a:latin typeface="Cambria Math" panose="02040503050406030204" pitchFamily="18" charset="0"/>
                          </a:rPr>
                          <m:t>𝒛</m:t>
                        </m:r>
                      </m:e>
                      <m:sub>
                        <m:r>
                          <a:rPr lang="en-US" altLang="zh-TW" sz="2800" b="1" i="1" smtClean="0">
                            <a:solidFill>
                              <a:srgbClr val="FF0000"/>
                            </a:solidFill>
                            <a:latin typeface="Cambria Math" panose="02040503050406030204" pitchFamily="18" charset="0"/>
                          </a:rPr>
                          <m:t>𝒊</m:t>
                        </m:r>
                      </m:sub>
                      <m:sup>
                        <m:r>
                          <a:rPr lang="en-US" altLang="zh-TW" sz="2800" b="1" i="1" smtClean="0">
                            <a:solidFill>
                              <a:srgbClr val="FF0000"/>
                            </a:solidFill>
                            <a:latin typeface="Cambria Math" panose="02040503050406030204" pitchFamily="18" charset="0"/>
                          </a:rPr>
                          <m:t>′</m:t>
                        </m:r>
                      </m:sup>
                    </m:sSubSup>
                  </m:oMath>
                </a14:m>
                <a:r>
                  <a:rPr lang="zh-TW" altLang="en-US" sz="2800" b="1">
                    <a:solidFill>
                      <a:srgbClr val="FF0000"/>
                    </a:solidFill>
                  </a:rPr>
                  <a:t> </a:t>
                </a:r>
              </a:p>
            </p:txBody>
          </p:sp>
        </mc:Choice>
        <mc:Fallback xmlns="">
          <p:sp>
            <p:nvSpPr>
              <p:cNvPr id="630" name="文字方塊 629">
                <a:extLst>
                  <a:ext uri="{FF2B5EF4-FFF2-40B4-BE49-F238E27FC236}">
                    <a16:creationId xmlns:a16="http://schemas.microsoft.com/office/drawing/2014/main" id="{C013DD2B-5596-431F-95B5-F38BC954F538}"/>
                  </a:ext>
                </a:extLst>
              </p:cNvPr>
              <p:cNvSpPr txBox="1">
                <a:spLocks noRot="1" noChangeAspect="1" noMove="1" noResize="1" noEditPoints="1" noAdjustHandles="1" noChangeArrowheads="1" noChangeShapeType="1" noTextEdit="1"/>
              </p:cNvSpPr>
              <p:nvPr/>
            </p:nvSpPr>
            <p:spPr>
              <a:xfrm>
                <a:off x="5696663" y="4933951"/>
                <a:ext cx="1380223" cy="542136"/>
              </a:xfrm>
              <a:prstGeom prst="rect">
                <a:avLst/>
              </a:prstGeom>
              <a:blipFill>
                <a:blip r:embed="rId5"/>
                <a:stretch>
                  <a:fillRect/>
                </a:stretch>
              </a:blipFill>
            </p:spPr>
            <p:txBody>
              <a:bodyPr/>
              <a:lstStyle/>
              <a:p>
                <a:r>
                  <a:rPr lang="zh-TW" altLang="en-US">
                    <a:noFill/>
                  </a:rPr>
                  <a:t> </a:t>
                </a:r>
              </a:p>
            </p:txBody>
          </p:sp>
        </mc:Fallback>
      </mc:AlternateContent>
      <p:cxnSp>
        <p:nvCxnSpPr>
          <p:cNvPr id="3" name="直線單箭頭接點 2">
            <a:extLst>
              <a:ext uri="{FF2B5EF4-FFF2-40B4-BE49-F238E27FC236}">
                <a16:creationId xmlns:a16="http://schemas.microsoft.com/office/drawing/2014/main" id="{1DCD4F09-3BC0-4FF1-B8E0-F3CE893AA53A}"/>
              </a:ext>
            </a:extLst>
          </p:cNvPr>
          <p:cNvCxnSpPr>
            <a:cxnSpLocks/>
            <a:stCxn id="612" idx="3"/>
            <a:endCxn id="456" idx="1"/>
          </p:cNvCxnSpPr>
          <p:nvPr/>
        </p:nvCxnSpPr>
        <p:spPr>
          <a:xfrm>
            <a:off x="6983485" y="3441699"/>
            <a:ext cx="736884" cy="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631" name="直線單箭頭接點 630">
            <a:extLst>
              <a:ext uri="{FF2B5EF4-FFF2-40B4-BE49-F238E27FC236}">
                <a16:creationId xmlns:a16="http://schemas.microsoft.com/office/drawing/2014/main" id="{27CE8061-5F04-41DE-9FA1-5FBD43DD56E4}"/>
              </a:ext>
            </a:extLst>
          </p:cNvPr>
          <p:cNvCxnSpPr>
            <a:cxnSpLocks/>
          </p:cNvCxnSpPr>
          <p:nvPr/>
        </p:nvCxnSpPr>
        <p:spPr>
          <a:xfrm>
            <a:off x="9650769" y="3441699"/>
            <a:ext cx="736884" cy="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161" name="接點: 肘形 160">
            <a:extLst>
              <a:ext uri="{FF2B5EF4-FFF2-40B4-BE49-F238E27FC236}">
                <a16:creationId xmlns:a16="http://schemas.microsoft.com/office/drawing/2014/main" id="{A4719004-79F5-4750-B20D-87BC3047D24E}"/>
              </a:ext>
            </a:extLst>
          </p:cNvPr>
          <p:cNvCxnSpPr>
            <a:cxnSpLocks/>
            <a:stCxn id="314" idx="2"/>
            <a:endCxn id="162" idx="4"/>
          </p:cNvCxnSpPr>
          <p:nvPr/>
        </p:nvCxnSpPr>
        <p:spPr>
          <a:xfrm rot="5400000" flipH="1" flipV="1">
            <a:off x="5239968" y="-77009"/>
            <a:ext cx="1643068" cy="9425293"/>
          </a:xfrm>
          <a:prstGeom prst="bentConnector3">
            <a:avLst>
              <a:gd name="adj1" fmla="val -13913"/>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162" name="橢圓 161">
            <a:extLst>
              <a:ext uri="{FF2B5EF4-FFF2-40B4-BE49-F238E27FC236}">
                <a16:creationId xmlns:a16="http://schemas.microsoft.com/office/drawing/2014/main" id="{1D483548-2778-4C97-9F3C-DA37235659E7}"/>
              </a:ext>
            </a:extLst>
          </p:cNvPr>
          <p:cNvSpPr/>
          <p:nvPr/>
        </p:nvSpPr>
        <p:spPr>
          <a:xfrm>
            <a:off x="10387653" y="3092450"/>
            <a:ext cx="772992" cy="7216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3600" b="1"/>
              <a:t>+</a:t>
            </a:r>
            <a:endParaRPr lang="zh-TW" altLang="en-US" sz="3600" b="1"/>
          </a:p>
        </p:txBody>
      </p:sp>
      <p:cxnSp>
        <p:nvCxnSpPr>
          <p:cNvPr id="632" name="直線單箭頭接點 631">
            <a:extLst>
              <a:ext uri="{FF2B5EF4-FFF2-40B4-BE49-F238E27FC236}">
                <a16:creationId xmlns:a16="http://schemas.microsoft.com/office/drawing/2014/main" id="{0387B559-2DD1-43E0-B611-57C9741101DB}"/>
              </a:ext>
            </a:extLst>
          </p:cNvPr>
          <p:cNvCxnSpPr>
            <a:cxnSpLocks/>
          </p:cNvCxnSpPr>
          <p:nvPr/>
        </p:nvCxnSpPr>
        <p:spPr>
          <a:xfrm>
            <a:off x="11160645" y="3441699"/>
            <a:ext cx="736884" cy="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grpSp>
        <p:nvGrpSpPr>
          <p:cNvPr id="169" name="群組 168">
            <a:extLst>
              <a:ext uri="{FF2B5EF4-FFF2-40B4-BE49-F238E27FC236}">
                <a16:creationId xmlns:a16="http://schemas.microsoft.com/office/drawing/2014/main" id="{18BAE29F-AAB3-41DC-B0BB-4F618B4C5361}"/>
              </a:ext>
            </a:extLst>
          </p:cNvPr>
          <p:cNvGrpSpPr/>
          <p:nvPr/>
        </p:nvGrpSpPr>
        <p:grpSpPr>
          <a:xfrm>
            <a:off x="43787" y="2171042"/>
            <a:ext cx="5009298" cy="241299"/>
            <a:chOff x="43787" y="1924048"/>
            <a:chExt cx="5009298" cy="241299"/>
          </a:xfrm>
        </p:grpSpPr>
        <p:sp>
          <p:nvSpPr>
            <p:cNvPr id="165" name="矩形 164">
              <a:extLst>
                <a:ext uri="{FF2B5EF4-FFF2-40B4-BE49-F238E27FC236}">
                  <a16:creationId xmlns:a16="http://schemas.microsoft.com/office/drawing/2014/main" id="{715E031B-6915-448C-B1A0-1A9966F52CD6}"/>
                </a:ext>
              </a:extLst>
            </p:cNvPr>
            <p:cNvSpPr/>
            <p:nvPr/>
          </p:nvSpPr>
          <p:spPr>
            <a:xfrm>
              <a:off x="43787" y="1924048"/>
              <a:ext cx="755652" cy="241299"/>
            </a:xfrm>
            <a:prstGeom prst="rect">
              <a:avLst/>
            </a:prstGeom>
            <a:noFill/>
            <a:ln w="444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67" name="直線單箭頭接點 166">
              <a:extLst>
                <a:ext uri="{FF2B5EF4-FFF2-40B4-BE49-F238E27FC236}">
                  <a16:creationId xmlns:a16="http://schemas.microsoft.com/office/drawing/2014/main" id="{2A336C5D-304F-4736-BE78-7E98D14DF564}"/>
                </a:ext>
              </a:extLst>
            </p:cNvPr>
            <p:cNvCxnSpPr>
              <a:cxnSpLocks/>
              <a:stCxn id="165" idx="3"/>
              <a:endCxn id="547" idx="1"/>
            </p:cNvCxnSpPr>
            <p:nvPr/>
          </p:nvCxnSpPr>
          <p:spPr>
            <a:xfrm>
              <a:off x="799439" y="2044698"/>
              <a:ext cx="425364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33" name="群組 632">
            <a:extLst>
              <a:ext uri="{FF2B5EF4-FFF2-40B4-BE49-F238E27FC236}">
                <a16:creationId xmlns:a16="http://schemas.microsoft.com/office/drawing/2014/main" id="{AFD432AB-6121-4025-B307-FBF92E8EBC31}"/>
              </a:ext>
            </a:extLst>
          </p:cNvPr>
          <p:cNvGrpSpPr/>
          <p:nvPr/>
        </p:nvGrpSpPr>
        <p:grpSpPr>
          <a:xfrm>
            <a:off x="-461267" y="1777141"/>
            <a:ext cx="3703009" cy="3519618"/>
            <a:chOff x="513391" y="3213100"/>
            <a:chExt cx="3703009" cy="3519618"/>
          </a:xfrm>
        </p:grpSpPr>
        <p:grpSp>
          <p:nvGrpSpPr>
            <p:cNvPr id="634" name="群組 633">
              <a:extLst>
                <a:ext uri="{FF2B5EF4-FFF2-40B4-BE49-F238E27FC236}">
                  <a16:creationId xmlns:a16="http://schemas.microsoft.com/office/drawing/2014/main" id="{4FB33D68-DDF2-4332-9130-2B57F01730BB}"/>
                </a:ext>
              </a:extLst>
            </p:cNvPr>
            <p:cNvGrpSpPr/>
            <p:nvPr/>
          </p:nvGrpSpPr>
          <p:grpSpPr>
            <a:xfrm>
              <a:off x="1075363" y="3213100"/>
              <a:ext cx="2476500" cy="3255029"/>
              <a:chOff x="876300" y="3213100"/>
              <a:chExt cx="2476500" cy="3255029"/>
            </a:xfrm>
          </p:grpSpPr>
          <p:cxnSp>
            <p:nvCxnSpPr>
              <p:cNvPr id="637" name="直線單箭頭接點 636">
                <a:extLst>
                  <a:ext uri="{FF2B5EF4-FFF2-40B4-BE49-F238E27FC236}">
                    <a16:creationId xmlns:a16="http://schemas.microsoft.com/office/drawing/2014/main" id="{A62A96CB-C211-4E09-BA92-95F801C127D8}"/>
                  </a:ext>
                </a:extLst>
              </p:cNvPr>
              <p:cNvCxnSpPr>
                <a:cxnSpLocks/>
              </p:cNvCxnSpPr>
              <p:nvPr/>
            </p:nvCxnSpPr>
            <p:spPr>
              <a:xfrm flipV="1">
                <a:off x="876300" y="3213100"/>
                <a:ext cx="0" cy="3255029"/>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8" name="直線單箭頭接點 637">
                <a:extLst>
                  <a:ext uri="{FF2B5EF4-FFF2-40B4-BE49-F238E27FC236}">
                    <a16:creationId xmlns:a16="http://schemas.microsoft.com/office/drawing/2014/main" id="{CC634C14-DAEF-4156-AE4B-2B93AC414C90}"/>
                  </a:ext>
                </a:extLst>
              </p:cNvPr>
              <p:cNvCxnSpPr>
                <a:cxnSpLocks/>
              </p:cNvCxnSpPr>
              <p:nvPr/>
            </p:nvCxnSpPr>
            <p:spPr>
              <a:xfrm flipV="1">
                <a:off x="876300" y="6468126"/>
                <a:ext cx="2476500" cy="1"/>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mc:Choice xmlns:a14="http://schemas.microsoft.com/office/drawing/2010/main" Requires="a14">
            <p:sp>
              <p:nvSpPr>
                <p:cNvPr id="635" name="文字方塊 634">
                  <a:extLst>
                    <a:ext uri="{FF2B5EF4-FFF2-40B4-BE49-F238E27FC236}">
                      <a16:creationId xmlns:a16="http://schemas.microsoft.com/office/drawing/2014/main" id="{A6C87422-4A40-4C04-90CB-F469BB3AC3EA}"/>
                    </a:ext>
                  </a:extLst>
                </p:cNvPr>
                <p:cNvSpPr txBox="1"/>
                <p:nvPr/>
              </p:nvSpPr>
              <p:spPr>
                <a:xfrm>
                  <a:off x="3644902" y="6203534"/>
                  <a:ext cx="571498" cy="529184"/>
                </a:xfrm>
                <a:prstGeom prst="rect">
                  <a:avLst/>
                </a:prstGeom>
                <a:noFill/>
              </p:spPr>
              <p:txBody>
                <a:bodyPr wrap="square">
                  <a:spAutoFit/>
                </a:bodyPr>
                <a:lstStyle/>
                <a:p>
                  <a14:m>
                    <m:oMath xmlns:m="http://schemas.openxmlformats.org/officeDocument/2006/math">
                      <m:r>
                        <a:rPr lang="en-US" altLang="zh-TW" sz="2800" b="1" i="1" smtClean="0">
                          <a:solidFill>
                            <a:schemeClr val="tx1"/>
                          </a:solidFill>
                          <a:latin typeface="Cambria Math" panose="02040503050406030204" pitchFamily="18" charset="0"/>
                        </a:rPr>
                        <m:t>𝑻</m:t>
                      </m:r>
                    </m:oMath>
                  </a14:m>
                  <a:r>
                    <a:rPr lang="zh-TW" altLang="en-US" sz="2800" b="1">
                      <a:solidFill>
                        <a:srgbClr val="FF0000"/>
                      </a:solidFill>
                    </a:rPr>
                    <a:t> </a:t>
                  </a:r>
                </a:p>
              </p:txBody>
            </p:sp>
          </mc:Choice>
          <mc:Fallback>
            <p:sp>
              <p:nvSpPr>
                <p:cNvPr id="635" name="文字方塊 634">
                  <a:extLst>
                    <a:ext uri="{FF2B5EF4-FFF2-40B4-BE49-F238E27FC236}">
                      <a16:creationId xmlns:a16="http://schemas.microsoft.com/office/drawing/2014/main" id="{A6C87422-4A40-4C04-90CB-F469BB3AC3EA}"/>
                    </a:ext>
                  </a:extLst>
                </p:cNvPr>
                <p:cNvSpPr txBox="1">
                  <a:spLocks noRot="1" noChangeAspect="1" noMove="1" noResize="1" noEditPoints="1" noAdjustHandles="1" noChangeArrowheads="1" noChangeShapeType="1" noTextEdit="1"/>
                </p:cNvSpPr>
                <p:nvPr/>
              </p:nvSpPr>
              <p:spPr>
                <a:xfrm>
                  <a:off x="3644902" y="6203534"/>
                  <a:ext cx="571498" cy="529184"/>
                </a:xfrm>
                <a:prstGeom prst="rect">
                  <a:avLst/>
                </a:prstGeom>
                <a:blipFill>
                  <a:blip r:embed="rId6"/>
                  <a:stretch>
                    <a:fillRect/>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Requires="a14">
            <p:sp>
              <p:nvSpPr>
                <p:cNvPr id="636" name="文字方塊 635">
                  <a:extLst>
                    <a:ext uri="{FF2B5EF4-FFF2-40B4-BE49-F238E27FC236}">
                      <a16:creationId xmlns:a16="http://schemas.microsoft.com/office/drawing/2014/main" id="{B9BC11C2-8697-416C-BA9A-97907E51CE71}"/>
                    </a:ext>
                  </a:extLst>
                </p:cNvPr>
                <p:cNvSpPr txBox="1"/>
                <p:nvPr/>
              </p:nvSpPr>
              <p:spPr>
                <a:xfrm>
                  <a:off x="513391" y="3314285"/>
                  <a:ext cx="571498" cy="529184"/>
                </a:xfrm>
                <a:prstGeom prst="rect">
                  <a:avLst/>
                </a:prstGeom>
                <a:noFill/>
              </p:spPr>
              <p:txBody>
                <a:bodyPr wrap="square">
                  <a:spAutoFit/>
                </a:bodyPr>
                <a:lstStyle/>
                <a:p>
                  <a14:m>
                    <m:oMath xmlns:m="http://schemas.openxmlformats.org/officeDocument/2006/math">
                      <m:sSup>
                        <m:sSupPr>
                          <m:ctrlPr>
                            <a:rPr lang="en-US" altLang="zh-TW" sz="2800" b="1" i="1" smtClean="0">
                              <a:solidFill>
                                <a:schemeClr val="tx1"/>
                              </a:solidFill>
                              <a:latin typeface="Cambria Math" panose="02040503050406030204" pitchFamily="18" charset="0"/>
                            </a:rPr>
                          </m:ctrlPr>
                        </m:sSupPr>
                        <m:e>
                          <m:r>
                            <a:rPr lang="en-US" altLang="zh-TW" sz="2800" b="1" i="1" smtClean="0">
                              <a:solidFill>
                                <a:schemeClr val="tx1"/>
                              </a:solidFill>
                              <a:latin typeface="Cambria Math" panose="02040503050406030204" pitchFamily="18" charset="0"/>
                            </a:rPr>
                            <m:t>𝑭</m:t>
                          </m:r>
                        </m:e>
                        <m:sup>
                          <m:r>
                            <a:rPr lang="en-US" altLang="zh-TW" sz="2800" b="1" i="1" smtClean="0">
                              <a:solidFill>
                                <a:schemeClr val="tx1"/>
                              </a:solidFill>
                              <a:latin typeface="Cambria Math" panose="02040503050406030204" pitchFamily="18" charset="0"/>
                            </a:rPr>
                            <m:t>′</m:t>
                          </m:r>
                        </m:sup>
                      </m:sSup>
                    </m:oMath>
                  </a14:m>
                  <a:r>
                    <a:rPr lang="zh-TW" altLang="en-US" sz="2800" b="1">
                      <a:solidFill>
                        <a:schemeClr val="tx1"/>
                      </a:solidFill>
                    </a:rPr>
                    <a:t> </a:t>
                  </a:r>
                </a:p>
              </p:txBody>
            </p:sp>
          </mc:Choice>
          <mc:Fallback>
            <p:sp>
              <p:nvSpPr>
                <p:cNvPr id="636" name="文字方塊 635">
                  <a:extLst>
                    <a:ext uri="{FF2B5EF4-FFF2-40B4-BE49-F238E27FC236}">
                      <a16:creationId xmlns:a16="http://schemas.microsoft.com/office/drawing/2014/main" id="{B9BC11C2-8697-416C-BA9A-97907E51CE71}"/>
                    </a:ext>
                  </a:extLst>
                </p:cNvPr>
                <p:cNvSpPr txBox="1">
                  <a:spLocks noRot="1" noChangeAspect="1" noMove="1" noResize="1" noEditPoints="1" noAdjustHandles="1" noChangeArrowheads="1" noChangeShapeType="1" noTextEdit="1"/>
                </p:cNvSpPr>
                <p:nvPr/>
              </p:nvSpPr>
              <p:spPr>
                <a:xfrm>
                  <a:off x="513391" y="3314285"/>
                  <a:ext cx="571498" cy="529184"/>
                </a:xfrm>
                <a:prstGeom prst="rect">
                  <a:avLst/>
                </a:prstGeom>
                <a:blipFill>
                  <a:blip r:embed="rId7"/>
                  <a:stretch>
                    <a:fillRect/>
                  </a:stretch>
                </a:blipFill>
              </p:spPr>
              <p:txBody>
                <a:bodyPr/>
                <a:lstStyle/>
                <a:p>
                  <a:r>
                    <a:rPr lang="zh-TW" altLang="en-US">
                      <a:noFill/>
                    </a:rPr>
                    <a:t> </a:t>
                  </a:r>
                </a:p>
              </p:txBody>
            </p:sp>
          </mc:Fallback>
        </mc:AlternateContent>
      </p:grpSp>
      <p:sp>
        <p:nvSpPr>
          <p:cNvPr id="639" name="文字方塊 638">
            <a:extLst>
              <a:ext uri="{FF2B5EF4-FFF2-40B4-BE49-F238E27FC236}">
                <a16:creationId xmlns:a16="http://schemas.microsoft.com/office/drawing/2014/main" id="{2789B58D-4CB0-4DC8-A6AE-950F502BE923}"/>
              </a:ext>
            </a:extLst>
          </p:cNvPr>
          <p:cNvSpPr txBox="1"/>
          <p:nvPr/>
        </p:nvSpPr>
        <p:spPr>
          <a:xfrm>
            <a:off x="59806" y="1306402"/>
            <a:ext cx="11992386" cy="369332"/>
          </a:xfrm>
          <a:prstGeom prst="rect">
            <a:avLst/>
          </a:prstGeom>
          <a:noFill/>
        </p:spPr>
        <p:txBody>
          <a:bodyPr wrap="none" rtlCol="0">
            <a:spAutoFit/>
          </a:bodyPr>
          <a:lstStyle/>
          <a:p>
            <a:r>
              <a:rPr lang="en-US" altLang="zh-TW" b="1">
                <a:solidFill>
                  <a:srgbClr val="FF0000"/>
                </a:solidFill>
              </a:rPr>
              <a:t>* Kernel size: 1x3, Dilation: 1, receptive_field = (kernel size – 1) * dilation + 1, padding = receptive_field // 2</a:t>
            </a:r>
            <a:endParaRPr lang="zh-TW" altLang="en-US" b="1">
              <a:solidFill>
                <a:srgbClr val="FF0000"/>
              </a:solidFill>
            </a:endParaRPr>
          </a:p>
        </p:txBody>
      </p:sp>
    </p:spTree>
    <p:extLst>
      <p:ext uri="{BB962C8B-B14F-4D97-AF65-F5344CB8AC3E}">
        <p14:creationId xmlns:p14="http://schemas.microsoft.com/office/powerpoint/2010/main" val="37572755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375E-6 7.40741E-7 L -4.375E-6 0.36759 " pathEditMode="relative" rAng="0" ptsTypes="AA">
                                      <p:cBhvr>
                                        <p:cTn id="6" dur="5000" fill="hold"/>
                                        <p:tgtEl>
                                          <p:spTgt spid="169"/>
                                        </p:tgtEl>
                                        <p:attrNameLst>
                                          <p:attrName>ppt_x</p:attrName>
                                          <p:attrName>ppt_y</p:attrName>
                                        </p:attrNameLst>
                                      </p:cBhvr>
                                      <p:rCtr x="0" y="1838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群組 3">
            <a:extLst>
              <a:ext uri="{FF2B5EF4-FFF2-40B4-BE49-F238E27FC236}">
                <a16:creationId xmlns:a16="http://schemas.microsoft.com/office/drawing/2014/main" id="{A48F4F29-8F6F-4A77-A454-FC8632DD7D6B}"/>
              </a:ext>
            </a:extLst>
          </p:cNvPr>
          <p:cNvGrpSpPr/>
          <p:nvPr/>
        </p:nvGrpSpPr>
        <p:grpSpPr>
          <a:xfrm>
            <a:off x="307455" y="1924048"/>
            <a:ext cx="1930400" cy="3009904"/>
            <a:chOff x="6731002" y="3225799"/>
            <a:chExt cx="1930400" cy="3009904"/>
          </a:xfrm>
          <a:solidFill>
            <a:schemeClr val="accent5">
              <a:lumMod val="40000"/>
              <a:lumOff val="60000"/>
            </a:schemeClr>
          </a:solidFill>
        </p:grpSpPr>
        <p:grpSp>
          <p:nvGrpSpPr>
            <p:cNvPr id="5" name="群組 4">
              <a:extLst>
                <a:ext uri="{FF2B5EF4-FFF2-40B4-BE49-F238E27FC236}">
                  <a16:creationId xmlns:a16="http://schemas.microsoft.com/office/drawing/2014/main" id="{F0BE5BA7-D371-4F29-B9E0-D43B3374C8EF}"/>
                </a:ext>
              </a:extLst>
            </p:cNvPr>
            <p:cNvGrpSpPr/>
            <p:nvPr/>
          </p:nvGrpSpPr>
          <p:grpSpPr>
            <a:xfrm>
              <a:off x="6731002" y="3225799"/>
              <a:ext cx="1930400" cy="1854202"/>
              <a:chOff x="889000" y="1574798"/>
              <a:chExt cx="1930400" cy="1854202"/>
            </a:xfrm>
            <a:grpFill/>
          </p:grpSpPr>
          <p:grpSp>
            <p:nvGrpSpPr>
              <p:cNvPr id="65" name="群組 64">
                <a:extLst>
                  <a:ext uri="{FF2B5EF4-FFF2-40B4-BE49-F238E27FC236}">
                    <a16:creationId xmlns:a16="http://schemas.microsoft.com/office/drawing/2014/main" id="{386DF66B-8E9A-40CF-A39B-434A1A22F28D}"/>
                  </a:ext>
                </a:extLst>
              </p:cNvPr>
              <p:cNvGrpSpPr/>
              <p:nvPr/>
            </p:nvGrpSpPr>
            <p:grpSpPr>
              <a:xfrm>
                <a:off x="889000" y="2501899"/>
                <a:ext cx="1930400" cy="927101"/>
                <a:chOff x="889000" y="2501899"/>
                <a:chExt cx="1930400" cy="927101"/>
              </a:xfrm>
              <a:grpFill/>
            </p:grpSpPr>
            <p:grpSp>
              <p:nvGrpSpPr>
                <p:cNvPr id="113" name="群組 112">
                  <a:extLst>
                    <a:ext uri="{FF2B5EF4-FFF2-40B4-BE49-F238E27FC236}">
                      <a16:creationId xmlns:a16="http://schemas.microsoft.com/office/drawing/2014/main" id="{08A24D00-2899-4D13-86FD-CD5192771F5A}"/>
                    </a:ext>
                  </a:extLst>
                </p:cNvPr>
                <p:cNvGrpSpPr/>
                <p:nvPr/>
              </p:nvGrpSpPr>
              <p:grpSpPr>
                <a:xfrm>
                  <a:off x="889000" y="3187700"/>
                  <a:ext cx="1930400" cy="241300"/>
                  <a:chOff x="889000" y="3187700"/>
                  <a:chExt cx="1930400" cy="241300"/>
                </a:xfrm>
                <a:grpFill/>
              </p:grpSpPr>
              <p:grpSp>
                <p:nvGrpSpPr>
                  <p:cNvPr id="149" name="群組 148">
                    <a:extLst>
                      <a:ext uri="{FF2B5EF4-FFF2-40B4-BE49-F238E27FC236}">
                        <a16:creationId xmlns:a16="http://schemas.microsoft.com/office/drawing/2014/main" id="{C4545813-5292-4FD5-9584-866B2598F864}"/>
                      </a:ext>
                    </a:extLst>
                  </p:cNvPr>
                  <p:cNvGrpSpPr/>
                  <p:nvPr/>
                </p:nvGrpSpPr>
                <p:grpSpPr>
                  <a:xfrm>
                    <a:off x="889000" y="3187700"/>
                    <a:ext cx="965200" cy="241300"/>
                    <a:chOff x="889000" y="3187700"/>
                    <a:chExt cx="965200" cy="241300"/>
                  </a:xfrm>
                  <a:grpFill/>
                </p:grpSpPr>
                <p:sp>
                  <p:nvSpPr>
                    <p:cNvPr id="155" name="矩形 154">
                      <a:extLst>
                        <a:ext uri="{FF2B5EF4-FFF2-40B4-BE49-F238E27FC236}">
                          <a16:creationId xmlns:a16="http://schemas.microsoft.com/office/drawing/2014/main" id="{18950178-F7D2-4ACE-B4EE-E2AE10B0D710}"/>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6" name="矩形 155">
                      <a:extLst>
                        <a:ext uri="{FF2B5EF4-FFF2-40B4-BE49-F238E27FC236}">
                          <a16:creationId xmlns:a16="http://schemas.microsoft.com/office/drawing/2014/main" id="{87D7FAAE-C4C8-4E30-B736-4959B3044977}"/>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7" name="矩形 156">
                      <a:extLst>
                        <a:ext uri="{FF2B5EF4-FFF2-40B4-BE49-F238E27FC236}">
                          <a16:creationId xmlns:a16="http://schemas.microsoft.com/office/drawing/2014/main" id="{C6E148D9-5F10-4E54-ACBD-131C02DDACE4}"/>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8" name="矩形 157">
                      <a:extLst>
                        <a:ext uri="{FF2B5EF4-FFF2-40B4-BE49-F238E27FC236}">
                          <a16:creationId xmlns:a16="http://schemas.microsoft.com/office/drawing/2014/main" id="{ADFB8EA1-6598-43BE-AD50-F953AB2BEF0D}"/>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50" name="群組 149">
                    <a:extLst>
                      <a:ext uri="{FF2B5EF4-FFF2-40B4-BE49-F238E27FC236}">
                        <a16:creationId xmlns:a16="http://schemas.microsoft.com/office/drawing/2014/main" id="{4EF8670A-7B98-44B7-9051-0BA799A8428E}"/>
                      </a:ext>
                    </a:extLst>
                  </p:cNvPr>
                  <p:cNvGrpSpPr/>
                  <p:nvPr/>
                </p:nvGrpSpPr>
                <p:grpSpPr>
                  <a:xfrm>
                    <a:off x="1854200" y="3187700"/>
                    <a:ext cx="965200" cy="241300"/>
                    <a:chOff x="889000" y="3187700"/>
                    <a:chExt cx="965200" cy="241300"/>
                  </a:xfrm>
                  <a:grpFill/>
                </p:grpSpPr>
                <p:sp>
                  <p:nvSpPr>
                    <p:cNvPr id="151" name="矩形 150">
                      <a:extLst>
                        <a:ext uri="{FF2B5EF4-FFF2-40B4-BE49-F238E27FC236}">
                          <a16:creationId xmlns:a16="http://schemas.microsoft.com/office/drawing/2014/main" id="{6A780682-C0B7-42A9-84BC-C82CB794ABE8}"/>
                        </a:ext>
                      </a:extLst>
                    </p:cNvPr>
                    <p:cNvSpPr/>
                    <p:nvPr/>
                  </p:nvSpPr>
                  <p:spPr>
                    <a:xfrm>
                      <a:off x="889000" y="3187700"/>
                      <a:ext cx="241300" cy="2413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2" name="矩形 151">
                      <a:extLst>
                        <a:ext uri="{FF2B5EF4-FFF2-40B4-BE49-F238E27FC236}">
                          <a16:creationId xmlns:a16="http://schemas.microsoft.com/office/drawing/2014/main" id="{9B26F094-F1D1-4502-A9DE-B9AEBA065866}"/>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3" name="矩形 152">
                      <a:extLst>
                        <a:ext uri="{FF2B5EF4-FFF2-40B4-BE49-F238E27FC236}">
                          <a16:creationId xmlns:a16="http://schemas.microsoft.com/office/drawing/2014/main" id="{9CC69696-6DAE-4AE5-862D-CC9B8BD5AC8D}"/>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4" name="矩形 153">
                      <a:extLst>
                        <a:ext uri="{FF2B5EF4-FFF2-40B4-BE49-F238E27FC236}">
                          <a16:creationId xmlns:a16="http://schemas.microsoft.com/office/drawing/2014/main" id="{4E28D39E-8EDD-4790-BCB6-78481F2B373B}"/>
                        </a:ext>
                      </a:extLst>
                    </p:cNvPr>
                    <p:cNvSpPr/>
                    <p:nvPr/>
                  </p:nvSpPr>
                  <p:spPr>
                    <a:xfrm>
                      <a:off x="1612900" y="3187700"/>
                      <a:ext cx="241300" cy="2413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114" name="群組 113">
                  <a:extLst>
                    <a:ext uri="{FF2B5EF4-FFF2-40B4-BE49-F238E27FC236}">
                      <a16:creationId xmlns:a16="http://schemas.microsoft.com/office/drawing/2014/main" id="{6E6A6123-5407-4E8E-9925-42D9FBA9FB7C}"/>
                    </a:ext>
                  </a:extLst>
                </p:cNvPr>
                <p:cNvGrpSpPr/>
                <p:nvPr/>
              </p:nvGrpSpPr>
              <p:grpSpPr>
                <a:xfrm>
                  <a:off x="889000" y="2501899"/>
                  <a:ext cx="1930400" cy="711200"/>
                  <a:chOff x="889000" y="2501899"/>
                  <a:chExt cx="1930400" cy="711200"/>
                </a:xfrm>
                <a:grpFill/>
              </p:grpSpPr>
              <p:grpSp>
                <p:nvGrpSpPr>
                  <p:cNvPr id="115" name="群組 114">
                    <a:extLst>
                      <a:ext uri="{FF2B5EF4-FFF2-40B4-BE49-F238E27FC236}">
                        <a16:creationId xmlns:a16="http://schemas.microsoft.com/office/drawing/2014/main" id="{B53FD107-59C5-4BD4-9B32-623A1AA2B705}"/>
                      </a:ext>
                    </a:extLst>
                  </p:cNvPr>
                  <p:cNvGrpSpPr/>
                  <p:nvPr/>
                </p:nvGrpSpPr>
                <p:grpSpPr>
                  <a:xfrm>
                    <a:off x="889000" y="2971799"/>
                    <a:ext cx="1930400" cy="241300"/>
                    <a:chOff x="889000" y="3187700"/>
                    <a:chExt cx="1930400" cy="241300"/>
                  </a:xfrm>
                  <a:grpFill/>
                </p:grpSpPr>
                <p:grpSp>
                  <p:nvGrpSpPr>
                    <p:cNvPr id="139" name="群組 138">
                      <a:extLst>
                        <a:ext uri="{FF2B5EF4-FFF2-40B4-BE49-F238E27FC236}">
                          <a16:creationId xmlns:a16="http://schemas.microsoft.com/office/drawing/2014/main" id="{DB02AAA4-2107-4FD4-BBA1-7ABA8BA0C528}"/>
                        </a:ext>
                      </a:extLst>
                    </p:cNvPr>
                    <p:cNvGrpSpPr/>
                    <p:nvPr/>
                  </p:nvGrpSpPr>
                  <p:grpSpPr>
                    <a:xfrm>
                      <a:off x="889000" y="3187700"/>
                      <a:ext cx="965200" cy="241300"/>
                      <a:chOff x="889000" y="3187700"/>
                      <a:chExt cx="965200" cy="241300"/>
                    </a:xfrm>
                    <a:grpFill/>
                  </p:grpSpPr>
                  <p:sp>
                    <p:nvSpPr>
                      <p:cNvPr id="145" name="矩形 144">
                        <a:extLst>
                          <a:ext uri="{FF2B5EF4-FFF2-40B4-BE49-F238E27FC236}">
                            <a16:creationId xmlns:a16="http://schemas.microsoft.com/office/drawing/2014/main" id="{540E56E8-D7C0-4340-8326-59ACEE611F67}"/>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6" name="矩形 145">
                        <a:extLst>
                          <a:ext uri="{FF2B5EF4-FFF2-40B4-BE49-F238E27FC236}">
                            <a16:creationId xmlns:a16="http://schemas.microsoft.com/office/drawing/2014/main" id="{18D650C6-1C3B-4135-9148-7A5A6CCA4041}"/>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7" name="矩形 146">
                        <a:extLst>
                          <a:ext uri="{FF2B5EF4-FFF2-40B4-BE49-F238E27FC236}">
                            <a16:creationId xmlns:a16="http://schemas.microsoft.com/office/drawing/2014/main" id="{11364CED-6758-44B3-A713-DC1E25FDBF87}"/>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8" name="矩形 147">
                        <a:extLst>
                          <a:ext uri="{FF2B5EF4-FFF2-40B4-BE49-F238E27FC236}">
                            <a16:creationId xmlns:a16="http://schemas.microsoft.com/office/drawing/2014/main" id="{FE931D3D-E1CF-46DA-A58E-694A64DA8EA5}"/>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40" name="群組 139">
                      <a:extLst>
                        <a:ext uri="{FF2B5EF4-FFF2-40B4-BE49-F238E27FC236}">
                          <a16:creationId xmlns:a16="http://schemas.microsoft.com/office/drawing/2014/main" id="{E3DF88D5-C78A-4C53-821D-635CF274AFB9}"/>
                        </a:ext>
                      </a:extLst>
                    </p:cNvPr>
                    <p:cNvGrpSpPr/>
                    <p:nvPr/>
                  </p:nvGrpSpPr>
                  <p:grpSpPr>
                    <a:xfrm>
                      <a:off x="1854200" y="3187700"/>
                      <a:ext cx="965200" cy="241300"/>
                      <a:chOff x="889000" y="3187700"/>
                      <a:chExt cx="965200" cy="241300"/>
                    </a:xfrm>
                    <a:grpFill/>
                  </p:grpSpPr>
                  <p:sp>
                    <p:nvSpPr>
                      <p:cNvPr id="141" name="矩形 140">
                        <a:extLst>
                          <a:ext uri="{FF2B5EF4-FFF2-40B4-BE49-F238E27FC236}">
                            <a16:creationId xmlns:a16="http://schemas.microsoft.com/office/drawing/2014/main" id="{EB53EECF-15C9-4082-B1A0-05389E6F227C}"/>
                          </a:ext>
                        </a:extLst>
                      </p:cNvPr>
                      <p:cNvSpPr/>
                      <p:nvPr/>
                    </p:nvSpPr>
                    <p:spPr>
                      <a:xfrm>
                        <a:off x="889000" y="3187700"/>
                        <a:ext cx="241300" cy="2413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2" name="矩形 141">
                        <a:extLst>
                          <a:ext uri="{FF2B5EF4-FFF2-40B4-BE49-F238E27FC236}">
                            <a16:creationId xmlns:a16="http://schemas.microsoft.com/office/drawing/2014/main" id="{AD8D655E-B65B-4EA1-8068-FEB69F819D41}"/>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3" name="矩形 142">
                        <a:extLst>
                          <a:ext uri="{FF2B5EF4-FFF2-40B4-BE49-F238E27FC236}">
                            <a16:creationId xmlns:a16="http://schemas.microsoft.com/office/drawing/2014/main" id="{53DC4151-40B0-4FF1-9B3D-EBFEEF490788}"/>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4" name="矩形 143">
                        <a:extLst>
                          <a:ext uri="{FF2B5EF4-FFF2-40B4-BE49-F238E27FC236}">
                            <a16:creationId xmlns:a16="http://schemas.microsoft.com/office/drawing/2014/main" id="{A81AF69C-D207-422A-A388-28969427755D}"/>
                          </a:ext>
                        </a:extLst>
                      </p:cNvPr>
                      <p:cNvSpPr/>
                      <p:nvPr/>
                    </p:nvSpPr>
                    <p:spPr>
                      <a:xfrm>
                        <a:off x="1612900" y="3187700"/>
                        <a:ext cx="241300" cy="2413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116" name="群組 115">
                    <a:extLst>
                      <a:ext uri="{FF2B5EF4-FFF2-40B4-BE49-F238E27FC236}">
                        <a16:creationId xmlns:a16="http://schemas.microsoft.com/office/drawing/2014/main" id="{2A6DD1B3-371F-408E-8025-137C6ABCDF49}"/>
                      </a:ext>
                    </a:extLst>
                  </p:cNvPr>
                  <p:cNvGrpSpPr/>
                  <p:nvPr/>
                </p:nvGrpSpPr>
                <p:grpSpPr>
                  <a:xfrm>
                    <a:off x="889000" y="2501899"/>
                    <a:ext cx="1930400" cy="482600"/>
                    <a:chOff x="889000" y="2501899"/>
                    <a:chExt cx="1930400" cy="482600"/>
                  </a:xfrm>
                  <a:grpFill/>
                </p:grpSpPr>
                <p:grpSp>
                  <p:nvGrpSpPr>
                    <p:cNvPr id="117" name="群組 116">
                      <a:extLst>
                        <a:ext uri="{FF2B5EF4-FFF2-40B4-BE49-F238E27FC236}">
                          <a16:creationId xmlns:a16="http://schemas.microsoft.com/office/drawing/2014/main" id="{85206469-B2C3-4CD2-8359-F81B21799951}"/>
                        </a:ext>
                      </a:extLst>
                    </p:cNvPr>
                    <p:cNvGrpSpPr/>
                    <p:nvPr/>
                  </p:nvGrpSpPr>
                  <p:grpSpPr>
                    <a:xfrm>
                      <a:off x="889000" y="2743199"/>
                      <a:ext cx="1930400" cy="241300"/>
                      <a:chOff x="889000" y="3187700"/>
                      <a:chExt cx="1930400" cy="241300"/>
                    </a:xfrm>
                    <a:grpFill/>
                  </p:grpSpPr>
                  <p:grpSp>
                    <p:nvGrpSpPr>
                      <p:cNvPr id="129" name="群組 128">
                        <a:extLst>
                          <a:ext uri="{FF2B5EF4-FFF2-40B4-BE49-F238E27FC236}">
                            <a16:creationId xmlns:a16="http://schemas.microsoft.com/office/drawing/2014/main" id="{2718DC7A-2E71-4EAC-946C-335E751D76A9}"/>
                          </a:ext>
                        </a:extLst>
                      </p:cNvPr>
                      <p:cNvGrpSpPr/>
                      <p:nvPr/>
                    </p:nvGrpSpPr>
                    <p:grpSpPr>
                      <a:xfrm>
                        <a:off x="889000" y="3187700"/>
                        <a:ext cx="965200" cy="241300"/>
                        <a:chOff x="889000" y="3187700"/>
                        <a:chExt cx="965200" cy="241300"/>
                      </a:xfrm>
                      <a:grpFill/>
                    </p:grpSpPr>
                    <p:sp>
                      <p:nvSpPr>
                        <p:cNvPr id="135" name="矩形 134">
                          <a:extLst>
                            <a:ext uri="{FF2B5EF4-FFF2-40B4-BE49-F238E27FC236}">
                              <a16:creationId xmlns:a16="http://schemas.microsoft.com/office/drawing/2014/main" id="{69DDF4CA-0D14-4622-A4CA-304BCFE866EB}"/>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6" name="矩形 135">
                          <a:extLst>
                            <a:ext uri="{FF2B5EF4-FFF2-40B4-BE49-F238E27FC236}">
                              <a16:creationId xmlns:a16="http://schemas.microsoft.com/office/drawing/2014/main" id="{C0998804-7210-405D-8277-FF7F26E6256B}"/>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7" name="矩形 136">
                          <a:extLst>
                            <a:ext uri="{FF2B5EF4-FFF2-40B4-BE49-F238E27FC236}">
                              <a16:creationId xmlns:a16="http://schemas.microsoft.com/office/drawing/2014/main" id="{F2CF274D-81AB-4A94-BF07-B8E5381D8027}"/>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8" name="矩形 137">
                          <a:extLst>
                            <a:ext uri="{FF2B5EF4-FFF2-40B4-BE49-F238E27FC236}">
                              <a16:creationId xmlns:a16="http://schemas.microsoft.com/office/drawing/2014/main" id="{D91F5BBA-C233-4F24-85DC-1609F88F126C}"/>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30" name="群組 129">
                        <a:extLst>
                          <a:ext uri="{FF2B5EF4-FFF2-40B4-BE49-F238E27FC236}">
                            <a16:creationId xmlns:a16="http://schemas.microsoft.com/office/drawing/2014/main" id="{0C3BF272-7CC4-4BC7-AAAE-01527989FACE}"/>
                          </a:ext>
                        </a:extLst>
                      </p:cNvPr>
                      <p:cNvGrpSpPr/>
                      <p:nvPr/>
                    </p:nvGrpSpPr>
                    <p:grpSpPr>
                      <a:xfrm>
                        <a:off x="1854200" y="3187700"/>
                        <a:ext cx="965200" cy="241300"/>
                        <a:chOff x="889000" y="3187700"/>
                        <a:chExt cx="965200" cy="241300"/>
                      </a:xfrm>
                      <a:grpFill/>
                    </p:grpSpPr>
                    <p:sp>
                      <p:nvSpPr>
                        <p:cNvPr id="131" name="矩形 130">
                          <a:extLst>
                            <a:ext uri="{FF2B5EF4-FFF2-40B4-BE49-F238E27FC236}">
                              <a16:creationId xmlns:a16="http://schemas.microsoft.com/office/drawing/2014/main" id="{E63A4D12-0CC4-45F7-A08A-4AEDF335709B}"/>
                            </a:ext>
                          </a:extLst>
                        </p:cNvPr>
                        <p:cNvSpPr/>
                        <p:nvPr/>
                      </p:nvSpPr>
                      <p:spPr>
                        <a:xfrm>
                          <a:off x="889000" y="3187700"/>
                          <a:ext cx="241300" cy="2413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2" name="矩形 131">
                          <a:extLst>
                            <a:ext uri="{FF2B5EF4-FFF2-40B4-BE49-F238E27FC236}">
                              <a16:creationId xmlns:a16="http://schemas.microsoft.com/office/drawing/2014/main" id="{896A6944-7121-46E5-9D0E-8BC01B8D5036}"/>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3" name="矩形 132">
                          <a:extLst>
                            <a:ext uri="{FF2B5EF4-FFF2-40B4-BE49-F238E27FC236}">
                              <a16:creationId xmlns:a16="http://schemas.microsoft.com/office/drawing/2014/main" id="{E086E277-A9C1-4DAD-8529-3A20F7BA8E79}"/>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4" name="矩形 133">
                          <a:extLst>
                            <a:ext uri="{FF2B5EF4-FFF2-40B4-BE49-F238E27FC236}">
                              <a16:creationId xmlns:a16="http://schemas.microsoft.com/office/drawing/2014/main" id="{C9FBFB3C-AC73-47FB-95D1-43DB6CC3D220}"/>
                            </a:ext>
                          </a:extLst>
                        </p:cNvPr>
                        <p:cNvSpPr/>
                        <p:nvPr/>
                      </p:nvSpPr>
                      <p:spPr>
                        <a:xfrm>
                          <a:off x="1612900" y="3187700"/>
                          <a:ext cx="241300" cy="2413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118" name="群組 117">
                      <a:extLst>
                        <a:ext uri="{FF2B5EF4-FFF2-40B4-BE49-F238E27FC236}">
                          <a16:creationId xmlns:a16="http://schemas.microsoft.com/office/drawing/2014/main" id="{257EFF41-EA24-4DE1-9FBB-A46FB7BB3124}"/>
                        </a:ext>
                      </a:extLst>
                    </p:cNvPr>
                    <p:cNvGrpSpPr/>
                    <p:nvPr/>
                  </p:nvGrpSpPr>
                  <p:grpSpPr>
                    <a:xfrm>
                      <a:off x="889000" y="2501899"/>
                      <a:ext cx="1930400" cy="241300"/>
                      <a:chOff x="889000" y="3187700"/>
                      <a:chExt cx="1930400" cy="241300"/>
                    </a:xfrm>
                    <a:grpFill/>
                  </p:grpSpPr>
                  <p:grpSp>
                    <p:nvGrpSpPr>
                      <p:cNvPr id="119" name="群組 118">
                        <a:extLst>
                          <a:ext uri="{FF2B5EF4-FFF2-40B4-BE49-F238E27FC236}">
                            <a16:creationId xmlns:a16="http://schemas.microsoft.com/office/drawing/2014/main" id="{1F60C69F-C284-427D-B9B3-9454B8FD4B57}"/>
                          </a:ext>
                        </a:extLst>
                      </p:cNvPr>
                      <p:cNvGrpSpPr/>
                      <p:nvPr/>
                    </p:nvGrpSpPr>
                    <p:grpSpPr>
                      <a:xfrm>
                        <a:off x="889000" y="3187700"/>
                        <a:ext cx="965200" cy="241300"/>
                        <a:chOff x="889000" y="3187700"/>
                        <a:chExt cx="965200" cy="241300"/>
                      </a:xfrm>
                      <a:grpFill/>
                    </p:grpSpPr>
                    <p:sp>
                      <p:nvSpPr>
                        <p:cNvPr id="125" name="矩形 124">
                          <a:extLst>
                            <a:ext uri="{FF2B5EF4-FFF2-40B4-BE49-F238E27FC236}">
                              <a16:creationId xmlns:a16="http://schemas.microsoft.com/office/drawing/2014/main" id="{3EFBA5EF-FF1B-4982-A66C-8C43D36F0C32}"/>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6" name="矩形 125">
                          <a:extLst>
                            <a:ext uri="{FF2B5EF4-FFF2-40B4-BE49-F238E27FC236}">
                              <a16:creationId xmlns:a16="http://schemas.microsoft.com/office/drawing/2014/main" id="{9AA28F3D-A1B0-45BC-BF2A-C7F16560D53F}"/>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7" name="矩形 126">
                          <a:extLst>
                            <a:ext uri="{FF2B5EF4-FFF2-40B4-BE49-F238E27FC236}">
                              <a16:creationId xmlns:a16="http://schemas.microsoft.com/office/drawing/2014/main" id="{AB0A233F-4968-4369-BC2C-436A24997B08}"/>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8" name="矩形 127">
                          <a:extLst>
                            <a:ext uri="{FF2B5EF4-FFF2-40B4-BE49-F238E27FC236}">
                              <a16:creationId xmlns:a16="http://schemas.microsoft.com/office/drawing/2014/main" id="{5F9DD725-98FA-45AA-9A08-2CBF8E2E0CB9}"/>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20" name="群組 119">
                        <a:extLst>
                          <a:ext uri="{FF2B5EF4-FFF2-40B4-BE49-F238E27FC236}">
                            <a16:creationId xmlns:a16="http://schemas.microsoft.com/office/drawing/2014/main" id="{40580C00-EB4F-4645-9EC2-1A9C64FDD35F}"/>
                          </a:ext>
                        </a:extLst>
                      </p:cNvPr>
                      <p:cNvGrpSpPr/>
                      <p:nvPr/>
                    </p:nvGrpSpPr>
                    <p:grpSpPr>
                      <a:xfrm>
                        <a:off x="1854200" y="3187700"/>
                        <a:ext cx="965200" cy="241300"/>
                        <a:chOff x="889000" y="3187700"/>
                        <a:chExt cx="965200" cy="241300"/>
                      </a:xfrm>
                      <a:grpFill/>
                    </p:grpSpPr>
                    <p:sp>
                      <p:nvSpPr>
                        <p:cNvPr id="121" name="矩形 120">
                          <a:extLst>
                            <a:ext uri="{FF2B5EF4-FFF2-40B4-BE49-F238E27FC236}">
                              <a16:creationId xmlns:a16="http://schemas.microsoft.com/office/drawing/2014/main" id="{E4DB4178-B8D4-47EB-B52E-B681A9F3CDD0}"/>
                            </a:ext>
                          </a:extLst>
                        </p:cNvPr>
                        <p:cNvSpPr/>
                        <p:nvPr/>
                      </p:nvSpPr>
                      <p:spPr>
                        <a:xfrm>
                          <a:off x="889000" y="3187700"/>
                          <a:ext cx="241300" cy="2413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2" name="矩形 121">
                          <a:extLst>
                            <a:ext uri="{FF2B5EF4-FFF2-40B4-BE49-F238E27FC236}">
                              <a16:creationId xmlns:a16="http://schemas.microsoft.com/office/drawing/2014/main" id="{A165C455-2395-4B19-B2A5-5CD48BE9EDEC}"/>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3" name="矩形 122">
                          <a:extLst>
                            <a:ext uri="{FF2B5EF4-FFF2-40B4-BE49-F238E27FC236}">
                              <a16:creationId xmlns:a16="http://schemas.microsoft.com/office/drawing/2014/main" id="{BA48710D-1F56-46E5-8344-1026181558AE}"/>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4" name="矩形 123">
                          <a:extLst>
                            <a:ext uri="{FF2B5EF4-FFF2-40B4-BE49-F238E27FC236}">
                              <a16:creationId xmlns:a16="http://schemas.microsoft.com/office/drawing/2014/main" id="{2BF79EB4-FD5E-4261-AAF0-E0D0D4DDE57A}"/>
                            </a:ext>
                          </a:extLst>
                        </p:cNvPr>
                        <p:cNvSpPr/>
                        <p:nvPr/>
                      </p:nvSpPr>
                      <p:spPr>
                        <a:xfrm>
                          <a:off x="1612900" y="3187700"/>
                          <a:ext cx="241300" cy="2413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grpSp>
          </p:grpSp>
          <p:grpSp>
            <p:nvGrpSpPr>
              <p:cNvPr id="66" name="群組 65">
                <a:extLst>
                  <a:ext uri="{FF2B5EF4-FFF2-40B4-BE49-F238E27FC236}">
                    <a16:creationId xmlns:a16="http://schemas.microsoft.com/office/drawing/2014/main" id="{A8BDBA40-A3C8-4BF2-BA0A-6986EE93A92D}"/>
                  </a:ext>
                </a:extLst>
              </p:cNvPr>
              <p:cNvGrpSpPr/>
              <p:nvPr/>
            </p:nvGrpSpPr>
            <p:grpSpPr>
              <a:xfrm>
                <a:off x="889000" y="1574798"/>
                <a:ext cx="1930400" cy="927101"/>
                <a:chOff x="889000" y="2501899"/>
                <a:chExt cx="1930400" cy="927101"/>
              </a:xfrm>
              <a:grpFill/>
            </p:grpSpPr>
            <p:grpSp>
              <p:nvGrpSpPr>
                <p:cNvPr id="67" name="群組 66">
                  <a:extLst>
                    <a:ext uri="{FF2B5EF4-FFF2-40B4-BE49-F238E27FC236}">
                      <a16:creationId xmlns:a16="http://schemas.microsoft.com/office/drawing/2014/main" id="{D1CD7216-4316-4522-8464-23533E5AB338}"/>
                    </a:ext>
                  </a:extLst>
                </p:cNvPr>
                <p:cNvGrpSpPr/>
                <p:nvPr/>
              </p:nvGrpSpPr>
              <p:grpSpPr>
                <a:xfrm>
                  <a:off x="889000" y="3187700"/>
                  <a:ext cx="1930400" cy="241300"/>
                  <a:chOff x="889000" y="3187700"/>
                  <a:chExt cx="1930400" cy="241300"/>
                </a:xfrm>
                <a:grpFill/>
              </p:grpSpPr>
              <p:grpSp>
                <p:nvGrpSpPr>
                  <p:cNvPr id="103" name="群組 102">
                    <a:extLst>
                      <a:ext uri="{FF2B5EF4-FFF2-40B4-BE49-F238E27FC236}">
                        <a16:creationId xmlns:a16="http://schemas.microsoft.com/office/drawing/2014/main" id="{054E572E-F2E9-4700-AF5E-72CF760C302A}"/>
                      </a:ext>
                    </a:extLst>
                  </p:cNvPr>
                  <p:cNvGrpSpPr/>
                  <p:nvPr/>
                </p:nvGrpSpPr>
                <p:grpSpPr>
                  <a:xfrm>
                    <a:off x="889000" y="3187700"/>
                    <a:ext cx="965200" cy="241300"/>
                    <a:chOff x="889000" y="3187700"/>
                    <a:chExt cx="965200" cy="241300"/>
                  </a:xfrm>
                  <a:grpFill/>
                </p:grpSpPr>
                <p:sp>
                  <p:nvSpPr>
                    <p:cNvPr id="109" name="矩形 108">
                      <a:extLst>
                        <a:ext uri="{FF2B5EF4-FFF2-40B4-BE49-F238E27FC236}">
                          <a16:creationId xmlns:a16="http://schemas.microsoft.com/office/drawing/2014/main" id="{9101C5E9-6B0F-4699-B360-1DB9F7D86EBE}"/>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0" name="矩形 109">
                      <a:extLst>
                        <a:ext uri="{FF2B5EF4-FFF2-40B4-BE49-F238E27FC236}">
                          <a16:creationId xmlns:a16="http://schemas.microsoft.com/office/drawing/2014/main" id="{1AB6FC71-6C4A-4F30-8719-A59B0125B46E}"/>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1" name="矩形 110">
                      <a:extLst>
                        <a:ext uri="{FF2B5EF4-FFF2-40B4-BE49-F238E27FC236}">
                          <a16:creationId xmlns:a16="http://schemas.microsoft.com/office/drawing/2014/main" id="{48EC52AA-BE19-468E-A557-004DEDE2E798}"/>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2" name="矩形 111">
                      <a:extLst>
                        <a:ext uri="{FF2B5EF4-FFF2-40B4-BE49-F238E27FC236}">
                          <a16:creationId xmlns:a16="http://schemas.microsoft.com/office/drawing/2014/main" id="{9CE46E3A-CE82-42CA-BE29-574F2F2F2222}"/>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04" name="群組 103">
                    <a:extLst>
                      <a:ext uri="{FF2B5EF4-FFF2-40B4-BE49-F238E27FC236}">
                        <a16:creationId xmlns:a16="http://schemas.microsoft.com/office/drawing/2014/main" id="{9711FA28-2054-45FD-826A-DE2B15C56F33}"/>
                      </a:ext>
                    </a:extLst>
                  </p:cNvPr>
                  <p:cNvGrpSpPr/>
                  <p:nvPr/>
                </p:nvGrpSpPr>
                <p:grpSpPr>
                  <a:xfrm>
                    <a:off x="1854200" y="3187700"/>
                    <a:ext cx="965200" cy="241300"/>
                    <a:chOff x="889000" y="3187700"/>
                    <a:chExt cx="965200" cy="241300"/>
                  </a:xfrm>
                  <a:grpFill/>
                </p:grpSpPr>
                <p:sp>
                  <p:nvSpPr>
                    <p:cNvPr id="105" name="矩形 104">
                      <a:extLst>
                        <a:ext uri="{FF2B5EF4-FFF2-40B4-BE49-F238E27FC236}">
                          <a16:creationId xmlns:a16="http://schemas.microsoft.com/office/drawing/2014/main" id="{FD295D3D-1A6E-43FB-87F8-D60933B45ED6}"/>
                        </a:ext>
                      </a:extLst>
                    </p:cNvPr>
                    <p:cNvSpPr/>
                    <p:nvPr/>
                  </p:nvSpPr>
                  <p:spPr>
                    <a:xfrm>
                      <a:off x="889000" y="3187700"/>
                      <a:ext cx="241300" cy="2413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6" name="矩形 105">
                      <a:extLst>
                        <a:ext uri="{FF2B5EF4-FFF2-40B4-BE49-F238E27FC236}">
                          <a16:creationId xmlns:a16="http://schemas.microsoft.com/office/drawing/2014/main" id="{8F088A7F-B43B-4C84-822C-ED1C2A117300}"/>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7" name="矩形 106">
                      <a:extLst>
                        <a:ext uri="{FF2B5EF4-FFF2-40B4-BE49-F238E27FC236}">
                          <a16:creationId xmlns:a16="http://schemas.microsoft.com/office/drawing/2014/main" id="{BF7AED8C-D478-4EA4-B02B-16F7BA0998C5}"/>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8" name="矩形 107">
                      <a:extLst>
                        <a:ext uri="{FF2B5EF4-FFF2-40B4-BE49-F238E27FC236}">
                          <a16:creationId xmlns:a16="http://schemas.microsoft.com/office/drawing/2014/main" id="{D1297159-213D-4C6F-893C-7994A7FC5388}"/>
                        </a:ext>
                      </a:extLst>
                    </p:cNvPr>
                    <p:cNvSpPr/>
                    <p:nvPr/>
                  </p:nvSpPr>
                  <p:spPr>
                    <a:xfrm>
                      <a:off x="1612900" y="3187700"/>
                      <a:ext cx="241300" cy="2413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68" name="群組 67">
                  <a:extLst>
                    <a:ext uri="{FF2B5EF4-FFF2-40B4-BE49-F238E27FC236}">
                      <a16:creationId xmlns:a16="http://schemas.microsoft.com/office/drawing/2014/main" id="{1E182EAD-F0EE-4B3E-A4BD-EDA8558FB6A5}"/>
                    </a:ext>
                  </a:extLst>
                </p:cNvPr>
                <p:cNvGrpSpPr/>
                <p:nvPr/>
              </p:nvGrpSpPr>
              <p:grpSpPr>
                <a:xfrm>
                  <a:off x="889000" y="2501899"/>
                  <a:ext cx="1930400" cy="711200"/>
                  <a:chOff x="889000" y="2501899"/>
                  <a:chExt cx="1930400" cy="711200"/>
                </a:xfrm>
                <a:grpFill/>
              </p:grpSpPr>
              <p:grpSp>
                <p:nvGrpSpPr>
                  <p:cNvPr id="69" name="群組 68">
                    <a:extLst>
                      <a:ext uri="{FF2B5EF4-FFF2-40B4-BE49-F238E27FC236}">
                        <a16:creationId xmlns:a16="http://schemas.microsoft.com/office/drawing/2014/main" id="{2966B2D3-01EF-4850-ABFF-5A659D2F5C08}"/>
                      </a:ext>
                    </a:extLst>
                  </p:cNvPr>
                  <p:cNvGrpSpPr/>
                  <p:nvPr/>
                </p:nvGrpSpPr>
                <p:grpSpPr>
                  <a:xfrm>
                    <a:off x="889000" y="2971799"/>
                    <a:ext cx="1930400" cy="241300"/>
                    <a:chOff x="889000" y="3187700"/>
                    <a:chExt cx="1930400" cy="241300"/>
                  </a:xfrm>
                  <a:grpFill/>
                </p:grpSpPr>
                <p:grpSp>
                  <p:nvGrpSpPr>
                    <p:cNvPr id="93" name="群組 92">
                      <a:extLst>
                        <a:ext uri="{FF2B5EF4-FFF2-40B4-BE49-F238E27FC236}">
                          <a16:creationId xmlns:a16="http://schemas.microsoft.com/office/drawing/2014/main" id="{DF338DFC-00EF-40AD-A02C-C3DEEDA5B18B}"/>
                        </a:ext>
                      </a:extLst>
                    </p:cNvPr>
                    <p:cNvGrpSpPr/>
                    <p:nvPr/>
                  </p:nvGrpSpPr>
                  <p:grpSpPr>
                    <a:xfrm>
                      <a:off x="889000" y="3187700"/>
                      <a:ext cx="965200" cy="241300"/>
                      <a:chOff x="889000" y="3187700"/>
                      <a:chExt cx="965200" cy="241300"/>
                    </a:xfrm>
                    <a:grpFill/>
                  </p:grpSpPr>
                  <p:sp>
                    <p:nvSpPr>
                      <p:cNvPr id="99" name="矩形 98">
                        <a:extLst>
                          <a:ext uri="{FF2B5EF4-FFF2-40B4-BE49-F238E27FC236}">
                            <a16:creationId xmlns:a16="http://schemas.microsoft.com/office/drawing/2014/main" id="{43186D6B-563F-4F10-BBED-E4F265D9C7FD}"/>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0" name="矩形 99">
                        <a:extLst>
                          <a:ext uri="{FF2B5EF4-FFF2-40B4-BE49-F238E27FC236}">
                            <a16:creationId xmlns:a16="http://schemas.microsoft.com/office/drawing/2014/main" id="{4C729EFF-74BB-4459-81C1-8731723B3A84}"/>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1" name="矩形 100">
                        <a:extLst>
                          <a:ext uri="{FF2B5EF4-FFF2-40B4-BE49-F238E27FC236}">
                            <a16:creationId xmlns:a16="http://schemas.microsoft.com/office/drawing/2014/main" id="{D641CCC9-AF89-4973-8DB4-3EA5FA11693F}"/>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2" name="矩形 101">
                        <a:extLst>
                          <a:ext uri="{FF2B5EF4-FFF2-40B4-BE49-F238E27FC236}">
                            <a16:creationId xmlns:a16="http://schemas.microsoft.com/office/drawing/2014/main" id="{882E2E7F-3B9E-49B6-854C-10EB5565C002}"/>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94" name="群組 93">
                      <a:extLst>
                        <a:ext uri="{FF2B5EF4-FFF2-40B4-BE49-F238E27FC236}">
                          <a16:creationId xmlns:a16="http://schemas.microsoft.com/office/drawing/2014/main" id="{A01128B8-B84A-4C5A-890A-800728D194C1}"/>
                        </a:ext>
                      </a:extLst>
                    </p:cNvPr>
                    <p:cNvGrpSpPr/>
                    <p:nvPr/>
                  </p:nvGrpSpPr>
                  <p:grpSpPr>
                    <a:xfrm>
                      <a:off x="1854200" y="3187700"/>
                      <a:ext cx="965200" cy="241300"/>
                      <a:chOff x="889000" y="3187700"/>
                      <a:chExt cx="965200" cy="241300"/>
                    </a:xfrm>
                    <a:grpFill/>
                  </p:grpSpPr>
                  <p:sp>
                    <p:nvSpPr>
                      <p:cNvPr id="95" name="矩形 94">
                        <a:extLst>
                          <a:ext uri="{FF2B5EF4-FFF2-40B4-BE49-F238E27FC236}">
                            <a16:creationId xmlns:a16="http://schemas.microsoft.com/office/drawing/2014/main" id="{EFB8B0EA-E2E6-4E5C-A887-401299737951}"/>
                          </a:ext>
                        </a:extLst>
                      </p:cNvPr>
                      <p:cNvSpPr/>
                      <p:nvPr/>
                    </p:nvSpPr>
                    <p:spPr>
                      <a:xfrm>
                        <a:off x="889000" y="3187700"/>
                        <a:ext cx="241300" cy="2413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6" name="矩形 95">
                        <a:extLst>
                          <a:ext uri="{FF2B5EF4-FFF2-40B4-BE49-F238E27FC236}">
                            <a16:creationId xmlns:a16="http://schemas.microsoft.com/office/drawing/2014/main" id="{D92FA0D9-0D43-49FB-BC6F-35B782AEC3D3}"/>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7" name="矩形 96">
                        <a:extLst>
                          <a:ext uri="{FF2B5EF4-FFF2-40B4-BE49-F238E27FC236}">
                            <a16:creationId xmlns:a16="http://schemas.microsoft.com/office/drawing/2014/main" id="{2C8BCCC1-8321-40F0-A595-1B6F15C80249}"/>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8" name="矩形 97">
                        <a:extLst>
                          <a:ext uri="{FF2B5EF4-FFF2-40B4-BE49-F238E27FC236}">
                            <a16:creationId xmlns:a16="http://schemas.microsoft.com/office/drawing/2014/main" id="{C4584784-BA60-45D8-A323-CB5B46E49B6B}"/>
                          </a:ext>
                        </a:extLst>
                      </p:cNvPr>
                      <p:cNvSpPr/>
                      <p:nvPr/>
                    </p:nvSpPr>
                    <p:spPr>
                      <a:xfrm>
                        <a:off x="1612900" y="3187700"/>
                        <a:ext cx="241300" cy="2413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70" name="群組 69">
                    <a:extLst>
                      <a:ext uri="{FF2B5EF4-FFF2-40B4-BE49-F238E27FC236}">
                        <a16:creationId xmlns:a16="http://schemas.microsoft.com/office/drawing/2014/main" id="{B7CCF293-5490-47D7-8A4C-8B611A5EF73F}"/>
                      </a:ext>
                    </a:extLst>
                  </p:cNvPr>
                  <p:cNvGrpSpPr/>
                  <p:nvPr/>
                </p:nvGrpSpPr>
                <p:grpSpPr>
                  <a:xfrm>
                    <a:off x="889000" y="2501899"/>
                    <a:ext cx="1930400" cy="482600"/>
                    <a:chOff x="889000" y="2501899"/>
                    <a:chExt cx="1930400" cy="482600"/>
                  </a:xfrm>
                  <a:grpFill/>
                </p:grpSpPr>
                <p:grpSp>
                  <p:nvGrpSpPr>
                    <p:cNvPr id="71" name="群組 70">
                      <a:extLst>
                        <a:ext uri="{FF2B5EF4-FFF2-40B4-BE49-F238E27FC236}">
                          <a16:creationId xmlns:a16="http://schemas.microsoft.com/office/drawing/2014/main" id="{848360A4-1DED-4A3C-A616-027E54FE4068}"/>
                        </a:ext>
                      </a:extLst>
                    </p:cNvPr>
                    <p:cNvGrpSpPr/>
                    <p:nvPr/>
                  </p:nvGrpSpPr>
                  <p:grpSpPr>
                    <a:xfrm>
                      <a:off x="889000" y="2743199"/>
                      <a:ext cx="1930400" cy="241300"/>
                      <a:chOff x="889000" y="3187700"/>
                      <a:chExt cx="1930400" cy="241300"/>
                    </a:xfrm>
                    <a:grpFill/>
                  </p:grpSpPr>
                  <p:grpSp>
                    <p:nvGrpSpPr>
                      <p:cNvPr id="83" name="群組 82">
                        <a:extLst>
                          <a:ext uri="{FF2B5EF4-FFF2-40B4-BE49-F238E27FC236}">
                            <a16:creationId xmlns:a16="http://schemas.microsoft.com/office/drawing/2014/main" id="{E7859080-A3EE-4C98-93D1-5B71B1ED1311}"/>
                          </a:ext>
                        </a:extLst>
                      </p:cNvPr>
                      <p:cNvGrpSpPr/>
                      <p:nvPr/>
                    </p:nvGrpSpPr>
                    <p:grpSpPr>
                      <a:xfrm>
                        <a:off x="889000" y="3187700"/>
                        <a:ext cx="965200" cy="241300"/>
                        <a:chOff x="889000" y="3187700"/>
                        <a:chExt cx="965200" cy="241300"/>
                      </a:xfrm>
                      <a:grpFill/>
                    </p:grpSpPr>
                    <p:sp>
                      <p:nvSpPr>
                        <p:cNvPr id="89" name="矩形 88">
                          <a:extLst>
                            <a:ext uri="{FF2B5EF4-FFF2-40B4-BE49-F238E27FC236}">
                              <a16:creationId xmlns:a16="http://schemas.microsoft.com/office/drawing/2014/main" id="{B03A2274-D6C2-44E5-8ACC-9B8B93435D0A}"/>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0" name="矩形 89">
                          <a:extLst>
                            <a:ext uri="{FF2B5EF4-FFF2-40B4-BE49-F238E27FC236}">
                              <a16:creationId xmlns:a16="http://schemas.microsoft.com/office/drawing/2014/main" id="{61E44D25-7637-4D38-82BA-8B43A409053A}"/>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1" name="矩形 90">
                          <a:extLst>
                            <a:ext uri="{FF2B5EF4-FFF2-40B4-BE49-F238E27FC236}">
                              <a16:creationId xmlns:a16="http://schemas.microsoft.com/office/drawing/2014/main" id="{DA41253D-C8C0-46A8-90DC-520EB048662A}"/>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2" name="矩形 91">
                          <a:extLst>
                            <a:ext uri="{FF2B5EF4-FFF2-40B4-BE49-F238E27FC236}">
                              <a16:creationId xmlns:a16="http://schemas.microsoft.com/office/drawing/2014/main" id="{DB81BAF2-D410-4C5C-95DE-BAE2C74A1CA7}"/>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84" name="群組 83">
                        <a:extLst>
                          <a:ext uri="{FF2B5EF4-FFF2-40B4-BE49-F238E27FC236}">
                            <a16:creationId xmlns:a16="http://schemas.microsoft.com/office/drawing/2014/main" id="{F6C22F07-BF98-451C-AECD-97E1487BA9A8}"/>
                          </a:ext>
                        </a:extLst>
                      </p:cNvPr>
                      <p:cNvGrpSpPr/>
                      <p:nvPr/>
                    </p:nvGrpSpPr>
                    <p:grpSpPr>
                      <a:xfrm>
                        <a:off x="1854200" y="3187700"/>
                        <a:ext cx="965200" cy="241300"/>
                        <a:chOff x="889000" y="3187700"/>
                        <a:chExt cx="965200" cy="241300"/>
                      </a:xfrm>
                      <a:grpFill/>
                    </p:grpSpPr>
                    <p:sp>
                      <p:nvSpPr>
                        <p:cNvPr id="85" name="矩形 84">
                          <a:extLst>
                            <a:ext uri="{FF2B5EF4-FFF2-40B4-BE49-F238E27FC236}">
                              <a16:creationId xmlns:a16="http://schemas.microsoft.com/office/drawing/2014/main" id="{94BFC2F2-4AB1-4207-9A1D-D2646EB47640}"/>
                            </a:ext>
                          </a:extLst>
                        </p:cNvPr>
                        <p:cNvSpPr/>
                        <p:nvPr/>
                      </p:nvSpPr>
                      <p:spPr>
                        <a:xfrm>
                          <a:off x="889000" y="3187700"/>
                          <a:ext cx="241300" cy="2413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6" name="矩形 85">
                          <a:extLst>
                            <a:ext uri="{FF2B5EF4-FFF2-40B4-BE49-F238E27FC236}">
                              <a16:creationId xmlns:a16="http://schemas.microsoft.com/office/drawing/2014/main" id="{F0D94BE4-BC2A-471A-9ED7-8085ABC42F4C}"/>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7" name="矩形 86">
                          <a:extLst>
                            <a:ext uri="{FF2B5EF4-FFF2-40B4-BE49-F238E27FC236}">
                              <a16:creationId xmlns:a16="http://schemas.microsoft.com/office/drawing/2014/main" id="{D355BA9D-98B5-43B1-A2E3-B09ADFC2BCAE}"/>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8" name="矩形 87">
                          <a:extLst>
                            <a:ext uri="{FF2B5EF4-FFF2-40B4-BE49-F238E27FC236}">
                              <a16:creationId xmlns:a16="http://schemas.microsoft.com/office/drawing/2014/main" id="{C3198EB3-21F6-49D7-AFE1-06FAF5630B26}"/>
                            </a:ext>
                          </a:extLst>
                        </p:cNvPr>
                        <p:cNvSpPr/>
                        <p:nvPr/>
                      </p:nvSpPr>
                      <p:spPr>
                        <a:xfrm>
                          <a:off x="1612900" y="3187700"/>
                          <a:ext cx="241300" cy="2413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72" name="群組 71">
                      <a:extLst>
                        <a:ext uri="{FF2B5EF4-FFF2-40B4-BE49-F238E27FC236}">
                          <a16:creationId xmlns:a16="http://schemas.microsoft.com/office/drawing/2014/main" id="{99397377-F11B-4425-A72F-17581ACB7F4D}"/>
                        </a:ext>
                      </a:extLst>
                    </p:cNvPr>
                    <p:cNvGrpSpPr/>
                    <p:nvPr/>
                  </p:nvGrpSpPr>
                  <p:grpSpPr>
                    <a:xfrm>
                      <a:off x="889000" y="2501899"/>
                      <a:ext cx="1930400" cy="241300"/>
                      <a:chOff x="889000" y="3187700"/>
                      <a:chExt cx="1930400" cy="241300"/>
                    </a:xfrm>
                    <a:grpFill/>
                  </p:grpSpPr>
                  <p:grpSp>
                    <p:nvGrpSpPr>
                      <p:cNvPr id="73" name="群組 72">
                        <a:extLst>
                          <a:ext uri="{FF2B5EF4-FFF2-40B4-BE49-F238E27FC236}">
                            <a16:creationId xmlns:a16="http://schemas.microsoft.com/office/drawing/2014/main" id="{40A83F90-963D-4290-BA13-25F55FA9717B}"/>
                          </a:ext>
                        </a:extLst>
                      </p:cNvPr>
                      <p:cNvGrpSpPr/>
                      <p:nvPr/>
                    </p:nvGrpSpPr>
                    <p:grpSpPr>
                      <a:xfrm>
                        <a:off x="889000" y="3187700"/>
                        <a:ext cx="965200" cy="241300"/>
                        <a:chOff x="889000" y="3187700"/>
                        <a:chExt cx="965200" cy="241300"/>
                      </a:xfrm>
                      <a:grpFill/>
                    </p:grpSpPr>
                    <p:sp>
                      <p:nvSpPr>
                        <p:cNvPr id="79" name="矩形 78">
                          <a:extLst>
                            <a:ext uri="{FF2B5EF4-FFF2-40B4-BE49-F238E27FC236}">
                              <a16:creationId xmlns:a16="http://schemas.microsoft.com/office/drawing/2014/main" id="{64A7A5F0-CC1D-4F9A-8238-035343FA5917}"/>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0" name="矩形 79">
                          <a:extLst>
                            <a:ext uri="{FF2B5EF4-FFF2-40B4-BE49-F238E27FC236}">
                              <a16:creationId xmlns:a16="http://schemas.microsoft.com/office/drawing/2014/main" id="{101FFFB6-F80F-4DB7-8809-BADDD67F235E}"/>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1" name="矩形 80">
                          <a:extLst>
                            <a:ext uri="{FF2B5EF4-FFF2-40B4-BE49-F238E27FC236}">
                              <a16:creationId xmlns:a16="http://schemas.microsoft.com/office/drawing/2014/main" id="{C4593B59-31D5-4FE2-8038-D1E96958059E}"/>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2" name="矩形 81">
                          <a:extLst>
                            <a:ext uri="{FF2B5EF4-FFF2-40B4-BE49-F238E27FC236}">
                              <a16:creationId xmlns:a16="http://schemas.microsoft.com/office/drawing/2014/main" id="{5EB32A37-DD43-4C7C-BA5E-1D04C41B917F}"/>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74" name="群組 73">
                        <a:extLst>
                          <a:ext uri="{FF2B5EF4-FFF2-40B4-BE49-F238E27FC236}">
                            <a16:creationId xmlns:a16="http://schemas.microsoft.com/office/drawing/2014/main" id="{7615197F-CD37-4665-96A2-DF75B9C55222}"/>
                          </a:ext>
                        </a:extLst>
                      </p:cNvPr>
                      <p:cNvGrpSpPr/>
                      <p:nvPr/>
                    </p:nvGrpSpPr>
                    <p:grpSpPr>
                      <a:xfrm>
                        <a:off x="1854200" y="3187700"/>
                        <a:ext cx="965200" cy="241300"/>
                        <a:chOff x="889000" y="3187700"/>
                        <a:chExt cx="965200" cy="241300"/>
                      </a:xfrm>
                      <a:grpFill/>
                    </p:grpSpPr>
                    <p:sp>
                      <p:nvSpPr>
                        <p:cNvPr id="75" name="矩形 74">
                          <a:extLst>
                            <a:ext uri="{FF2B5EF4-FFF2-40B4-BE49-F238E27FC236}">
                              <a16:creationId xmlns:a16="http://schemas.microsoft.com/office/drawing/2014/main" id="{6DAC68E1-847B-4D3D-B027-A32FB379E5BA}"/>
                            </a:ext>
                          </a:extLst>
                        </p:cNvPr>
                        <p:cNvSpPr/>
                        <p:nvPr/>
                      </p:nvSpPr>
                      <p:spPr>
                        <a:xfrm>
                          <a:off x="889000" y="3187700"/>
                          <a:ext cx="241300" cy="2413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6" name="矩形 75">
                          <a:extLst>
                            <a:ext uri="{FF2B5EF4-FFF2-40B4-BE49-F238E27FC236}">
                              <a16:creationId xmlns:a16="http://schemas.microsoft.com/office/drawing/2014/main" id="{7586D49F-3446-4DB1-A976-730DACCCE991}"/>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7" name="矩形 76">
                          <a:extLst>
                            <a:ext uri="{FF2B5EF4-FFF2-40B4-BE49-F238E27FC236}">
                              <a16:creationId xmlns:a16="http://schemas.microsoft.com/office/drawing/2014/main" id="{B91CDBA5-36D3-4120-A54A-B00159D5C736}"/>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8" name="矩形 77">
                          <a:extLst>
                            <a:ext uri="{FF2B5EF4-FFF2-40B4-BE49-F238E27FC236}">
                              <a16:creationId xmlns:a16="http://schemas.microsoft.com/office/drawing/2014/main" id="{AC10E7E4-84F8-408E-8C40-DD127993F1CB}"/>
                            </a:ext>
                          </a:extLst>
                        </p:cNvPr>
                        <p:cNvSpPr/>
                        <p:nvPr/>
                      </p:nvSpPr>
                      <p:spPr>
                        <a:xfrm>
                          <a:off x="1612900" y="3187700"/>
                          <a:ext cx="241300" cy="2413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grpSp>
          </p:grpSp>
        </p:grpSp>
        <p:grpSp>
          <p:nvGrpSpPr>
            <p:cNvPr id="6" name="群組 5">
              <a:extLst>
                <a:ext uri="{FF2B5EF4-FFF2-40B4-BE49-F238E27FC236}">
                  <a16:creationId xmlns:a16="http://schemas.microsoft.com/office/drawing/2014/main" id="{4965CAFC-8488-4EAF-AC3A-937357796696}"/>
                </a:ext>
              </a:extLst>
            </p:cNvPr>
            <p:cNvGrpSpPr/>
            <p:nvPr/>
          </p:nvGrpSpPr>
          <p:grpSpPr>
            <a:xfrm>
              <a:off x="6731002" y="5067302"/>
              <a:ext cx="1930400" cy="1168401"/>
              <a:chOff x="889000" y="1574798"/>
              <a:chExt cx="1930400" cy="1168401"/>
            </a:xfrm>
            <a:grpFill/>
          </p:grpSpPr>
          <p:grpSp>
            <p:nvGrpSpPr>
              <p:cNvPr id="7" name="群組 6">
                <a:extLst>
                  <a:ext uri="{FF2B5EF4-FFF2-40B4-BE49-F238E27FC236}">
                    <a16:creationId xmlns:a16="http://schemas.microsoft.com/office/drawing/2014/main" id="{013D2CCE-9C11-44E7-810D-46A05D479368}"/>
                  </a:ext>
                </a:extLst>
              </p:cNvPr>
              <p:cNvGrpSpPr/>
              <p:nvPr/>
            </p:nvGrpSpPr>
            <p:grpSpPr>
              <a:xfrm>
                <a:off x="889000" y="2501899"/>
                <a:ext cx="1930400" cy="241300"/>
                <a:chOff x="889000" y="3187700"/>
                <a:chExt cx="1930400" cy="241300"/>
              </a:xfrm>
              <a:grpFill/>
            </p:grpSpPr>
            <p:grpSp>
              <p:nvGrpSpPr>
                <p:cNvPr id="55" name="群組 54">
                  <a:extLst>
                    <a:ext uri="{FF2B5EF4-FFF2-40B4-BE49-F238E27FC236}">
                      <a16:creationId xmlns:a16="http://schemas.microsoft.com/office/drawing/2014/main" id="{DB0CCBA6-ED1C-444A-8BDB-3180DF4EB6DA}"/>
                    </a:ext>
                  </a:extLst>
                </p:cNvPr>
                <p:cNvGrpSpPr/>
                <p:nvPr/>
              </p:nvGrpSpPr>
              <p:grpSpPr>
                <a:xfrm>
                  <a:off x="889000" y="3187700"/>
                  <a:ext cx="965200" cy="241300"/>
                  <a:chOff x="889000" y="3187700"/>
                  <a:chExt cx="965200" cy="241300"/>
                </a:xfrm>
                <a:grpFill/>
              </p:grpSpPr>
              <p:sp>
                <p:nvSpPr>
                  <p:cNvPr id="61" name="矩形 60">
                    <a:extLst>
                      <a:ext uri="{FF2B5EF4-FFF2-40B4-BE49-F238E27FC236}">
                        <a16:creationId xmlns:a16="http://schemas.microsoft.com/office/drawing/2014/main" id="{07373190-D583-437D-A7FF-63778FC40284}"/>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2" name="矩形 61">
                    <a:extLst>
                      <a:ext uri="{FF2B5EF4-FFF2-40B4-BE49-F238E27FC236}">
                        <a16:creationId xmlns:a16="http://schemas.microsoft.com/office/drawing/2014/main" id="{773F87CA-8650-4BAC-9F7A-86AF80D6CB08}"/>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3" name="矩形 62">
                    <a:extLst>
                      <a:ext uri="{FF2B5EF4-FFF2-40B4-BE49-F238E27FC236}">
                        <a16:creationId xmlns:a16="http://schemas.microsoft.com/office/drawing/2014/main" id="{34B7B1EC-2CBA-4F53-975E-0BCF30F4D0D3}"/>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4" name="矩形 63">
                    <a:extLst>
                      <a:ext uri="{FF2B5EF4-FFF2-40B4-BE49-F238E27FC236}">
                        <a16:creationId xmlns:a16="http://schemas.microsoft.com/office/drawing/2014/main" id="{6C5B70ED-15C2-4C00-AD48-294246E800CF}"/>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56" name="群組 55">
                  <a:extLst>
                    <a:ext uri="{FF2B5EF4-FFF2-40B4-BE49-F238E27FC236}">
                      <a16:creationId xmlns:a16="http://schemas.microsoft.com/office/drawing/2014/main" id="{EDF53914-8AF5-43D7-836C-2E8D96741FE2}"/>
                    </a:ext>
                  </a:extLst>
                </p:cNvPr>
                <p:cNvGrpSpPr/>
                <p:nvPr/>
              </p:nvGrpSpPr>
              <p:grpSpPr>
                <a:xfrm>
                  <a:off x="1854200" y="3187700"/>
                  <a:ext cx="965200" cy="241300"/>
                  <a:chOff x="889000" y="3187700"/>
                  <a:chExt cx="965200" cy="241300"/>
                </a:xfrm>
                <a:grpFill/>
              </p:grpSpPr>
              <p:sp>
                <p:nvSpPr>
                  <p:cNvPr id="57" name="矩形 56">
                    <a:extLst>
                      <a:ext uri="{FF2B5EF4-FFF2-40B4-BE49-F238E27FC236}">
                        <a16:creationId xmlns:a16="http://schemas.microsoft.com/office/drawing/2014/main" id="{874B0381-429F-4650-A665-1BB5A52DB152}"/>
                      </a:ext>
                    </a:extLst>
                  </p:cNvPr>
                  <p:cNvSpPr/>
                  <p:nvPr/>
                </p:nvSpPr>
                <p:spPr>
                  <a:xfrm>
                    <a:off x="889000" y="3187700"/>
                    <a:ext cx="241300" cy="2413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8" name="矩形 57">
                    <a:extLst>
                      <a:ext uri="{FF2B5EF4-FFF2-40B4-BE49-F238E27FC236}">
                        <a16:creationId xmlns:a16="http://schemas.microsoft.com/office/drawing/2014/main" id="{1CC3180F-EF78-488A-AF8C-DC88D23D5A9F}"/>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9" name="矩形 58">
                    <a:extLst>
                      <a:ext uri="{FF2B5EF4-FFF2-40B4-BE49-F238E27FC236}">
                        <a16:creationId xmlns:a16="http://schemas.microsoft.com/office/drawing/2014/main" id="{B5D12761-7F3E-41AE-A717-230BD697D67E}"/>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0" name="矩形 59">
                    <a:extLst>
                      <a:ext uri="{FF2B5EF4-FFF2-40B4-BE49-F238E27FC236}">
                        <a16:creationId xmlns:a16="http://schemas.microsoft.com/office/drawing/2014/main" id="{78783B49-B9BB-4E23-91DB-C26C7F695832}"/>
                      </a:ext>
                    </a:extLst>
                  </p:cNvPr>
                  <p:cNvSpPr/>
                  <p:nvPr/>
                </p:nvSpPr>
                <p:spPr>
                  <a:xfrm>
                    <a:off x="1612900" y="3187700"/>
                    <a:ext cx="241300" cy="2413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8" name="群組 7">
                <a:extLst>
                  <a:ext uri="{FF2B5EF4-FFF2-40B4-BE49-F238E27FC236}">
                    <a16:creationId xmlns:a16="http://schemas.microsoft.com/office/drawing/2014/main" id="{AC4D4076-B430-44FD-803D-24AD501466A3}"/>
                  </a:ext>
                </a:extLst>
              </p:cNvPr>
              <p:cNvGrpSpPr/>
              <p:nvPr/>
            </p:nvGrpSpPr>
            <p:grpSpPr>
              <a:xfrm>
                <a:off x="889000" y="1574798"/>
                <a:ext cx="1930400" cy="927101"/>
                <a:chOff x="889000" y="2501899"/>
                <a:chExt cx="1930400" cy="927101"/>
              </a:xfrm>
              <a:grpFill/>
            </p:grpSpPr>
            <p:grpSp>
              <p:nvGrpSpPr>
                <p:cNvPr id="9" name="群組 8">
                  <a:extLst>
                    <a:ext uri="{FF2B5EF4-FFF2-40B4-BE49-F238E27FC236}">
                      <a16:creationId xmlns:a16="http://schemas.microsoft.com/office/drawing/2014/main" id="{74975B53-9B24-47C8-A3A0-77044CB1EBEA}"/>
                    </a:ext>
                  </a:extLst>
                </p:cNvPr>
                <p:cNvGrpSpPr/>
                <p:nvPr/>
              </p:nvGrpSpPr>
              <p:grpSpPr>
                <a:xfrm>
                  <a:off x="889000" y="3187700"/>
                  <a:ext cx="1930400" cy="241300"/>
                  <a:chOff x="889000" y="3187700"/>
                  <a:chExt cx="1930400" cy="241300"/>
                </a:xfrm>
                <a:grpFill/>
              </p:grpSpPr>
              <p:grpSp>
                <p:nvGrpSpPr>
                  <p:cNvPr id="45" name="群組 44">
                    <a:extLst>
                      <a:ext uri="{FF2B5EF4-FFF2-40B4-BE49-F238E27FC236}">
                        <a16:creationId xmlns:a16="http://schemas.microsoft.com/office/drawing/2014/main" id="{D9CDDDFE-448E-4A62-B7DC-9BE3615AE5EA}"/>
                      </a:ext>
                    </a:extLst>
                  </p:cNvPr>
                  <p:cNvGrpSpPr/>
                  <p:nvPr/>
                </p:nvGrpSpPr>
                <p:grpSpPr>
                  <a:xfrm>
                    <a:off x="889000" y="3187700"/>
                    <a:ext cx="965200" cy="241300"/>
                    <a:chOff x="889000" y="3187700"/>
                    <a:chExt cx="965200" cy="241300"/>
                  </a:xfrm>
                  <a:grpFill/>
                </p:grpSpPr>
                <p:sp>
                  <p:nvSpPr>
                    <p:cNvPr id="51" name="矩形 50">
                      <a:extLst>
                        <a:ext uri="{FF2B5EF4-FFF2-40B4-BE49-F238E27FC236}">
                          <a16:creationId xmlns:a16="http://schemas.microsoft.com/office/drawing/2014/main" id="{05F210B4-9612-4E0E-8DB3-ADA2BCB8876B}"/>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2" name="矩形 51">
                      <a:extLst>
                        <a:ext uri="{FF2B5EF4-FFF2-40B4-BE49-F238E27FC236}">
                          <a16:creationId xmlns:a16="http://schemas.microsoft.com/office/drawing/2014/main" id="{C1AE86F8-1093-4D0A-AAE3-E208BBA409FA}"/>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3" name="矩形 52">
                      <a:extLst>
                        <a:ext uri="{FF2B5EF4-FFF2-40B4-BE49-F238E27FC236}">
                          <a16:creationId xmlns:a16="http://schemas.microsoft.com/office/drawing/2014/main" id="{68147C40-A0A1-4250-AA7E-0B98E0157C91}"/>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4" name="矩形 53">
                      <a:extLst>
                        <a:ext uri="{FF2B5EF4-FFF2-40B4-BE49-F238E27FC236}">
                          <a16:creationId xmlns:a16="http://schemas.microsoft.com/office/drawing/2014/main" id="{138EEC83-AAD3-4C82-B21B-1DA17A87B6B3}"/>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46" name="群組 45">
                    <a:extLst>
                      <a:ext uri="{FF2B5EF4-FFF2-40B4-BE49-F238E27FC236}">
                        <a16:creationId xmlns:a16="http://schemas.microsoft.com/office/drawing/2014/main" id="{4D9190A4-67BE-4192-BC32-F1945615D01E}"/>
                      </a:ext>
                    </a:extLst>
                  </p:cNvPr>
                  <p:cNvGrpSpPr/>
                  <p:nvPr/>
                </p:nvGrpSpPr>
                <p:grpSpPr>
                  <a:xfrm>
                    <a:off x="1854200" y="3187700"/>
                    <a:ext cx="965200" cy="241300"/>
                    <a:chOff x="889000" y="3187700"/>
                    <a:chExt cx="965200" cy="241300"/>
                  </a:xfrm>
                  <a:grpFill/>
                </p:grpSpPr>
                <p:sp>
                  <p:nvSpPr>
                    <p:cNvPr id="47" name="矩形 46">
                      <a:extLst>
                        <a:ext uri="{FF2B5EF4-FFF2-40B4-BE49-F238E27FC236}">
                          <a16:creationId xmlns:a16="http://schemas.microsoft.com/office/drawing/2014/main" id="{CA619BAA-E4FC-4C9A-9570-2BF13071E307}"/>
                        </a:ext>
                      </a:extLst>
                    </p:cNvPr>
                    <p:cNvSpPr/>
                    <p:nvPr/>
                  </p:nvSpPr>
                  <p:spPr>
                    <a:xfrm>
                      <a:off x="889000" y="3187700"/>
                      <a:ext cx="241300" cy="2413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8" name="矩形 47">
                      <a:extLst>
                        <a:ext uri="{FF2B5EF4-FFF2-40B4-BE49-F238E27FC236}">
                          <a16:creationId xmlns:a16="http://schemas.microsoft.com/office/drawing/2014/main" id="{300176EF-7696-4BA2-8545-26654C5CF8D8}"/>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9" name="矩形 48">
                      <a:extLst>
                        <a:ext uri="{FF2B5EF4-FFF2-40B4-BE49-F238E27FC236}">
                          <a16:creationId xmlns:a16="http://schemas.microsoft.com/office/drawing/2014/main" id="{8617857E-47C7-4C79-A899-5E703F716FA0}"/>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0" name="矩形 49">
                      <a:extLst>
                        <a:ext uri="{FF2B5EF4-FFF2-40B4-BE49-F238E27FC236}">
                          <a16:creationId xmlns:a16="http://schemas.microsoft.com/office/drawing/2014/main" id="{AA542640-6EC8-4234-AB24-4DDB90F079E5}"/>
                        </a:ext>
                      </a:extLst>
                    </p:cNvPr>
                    <p:cNvSpPr/>
                    <p:nvPr/>
                  </p:nvSpPr>
                  <p:spPr>
                    <a:xfrm>
                      <a:off x="1612900" y="3187700"/>
                      <a:ext cx="241300" cy="2413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10" name="群組 9">
                  <a:extLst>
                    <a:ext uri="{FF2B5EF4-FFF2-40B4-BE49-F238E27FC236}">
                      <a16:creationId xmlns:a16="http://schemas.microsoft.com/office/drawing/2014/main" id="{AAC1BC18-0201-4A52-B5AA-B399393A4C5A}"/>
                    </a:ext>
                  </a:extLst>
                </p:cNvPr>
                <p:cNvGrpSpPr/>
                <p:nvPr/>
              </p:nvGrpSpPr>
              <p:grpSpPr>
                <a:xfrm>
                  <a:off x="889000" y="2501899"/>
                  <a:ext cx="1930400" cy="711200"/>
                  <a:chOff x="889000" y="2501899"/>
                  <a:chExt cx="1930400" cy="711200"/>
                </a:xfrm>
                <a:grpFill/>
              </p:grpSpPr>
              <p:grpSp>
                <p:nvGrpSpPr>
                  <p:cNvPr id="11" name="群組 10">
                    <a:extLst>
                      <a:ext uri="{FF2B5EF4-FFF2-40B4-BE49-F238E27FC236}">
                        <a16:creationId xmlns:a16="http://schemas.microsoft.com/office/drawing/2014/main" id="{9AF962A3-02F6-41F8-8C6F-46971B60209B}"/>
                      </a:ext>
                    </a:extLst>
                  </p:cNvPr>
                  <p:cNvGrpSpPr/>
                  <p:nvPr/>
                </p:nvGrpSpPr>
                <p:grpSpPr>
                  <a:xfrm>
                    <a:off x="889000" y="2971799"/>
                    <a:ext cx="1930400" cy="241300"/>
                    <a:chOff x="889000" y="3187700"/>
                    <a:chExt cx="1930400" cy="241300"/>
                  </a:xfrm>
                  <a:grpFill/>
                </p:grpSpPr>
                <p:grpSp>
                  <p:nvGrpSpPr>
                    <p:cNvPr id="35" name="群組 34">
                      <a:extLst>
                        <a:ext uri="{FF2B5EF4-FFF2-40B4-BE49-F238E27FC236}">
                          <a16:creationId xmlns:a16="http://schemas.microsoft.com/office/drawing/2014/main" id="{1BF595BB-4DC8-4DB5-99FA-C44271BF4D00}"/>
                        </a:ext>
                      </a:extLst>
                    </p:cNvPr>
                    <p:cNvGrpSpPr/>
                    <p:nvPr/>
                  </p:nvGrpSpPr>
                  <p:grpSpPr>
                    <a:xfrm>
                      <a:off x="889000" y="3187700"/>
                      <a:ext cx="965200" cy="241300"/>
                      <a:chOff x="889000" y="3187700"/>
                      <a:chExt cx="965200" cy="241300"/>
                    </a:xfrm>
                    <a:grpFill/>
                  </p:grpSpPr>
                  <p:sp>
                    <p:nvSpPr>
                      <p:cNvPr id="41" name="矩形 40">
                        <a:extLst>
                          <a:ext uri="{FF2B5EF4-FFF2-40B4-BE49-F238E27FC236}">
                            <a16:creationId xmlns:a16="http://schemas.microsoft.com/office/drawing/2014/main" id="{37A01B14-7F25-4DD9-A94F-26EDFC2BE23D}"/>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2" name="矩形 41">
                        <a:extLst>
                          <a:ext uri="{FF2B5EF4-FFF2-40B4-BE49-F238E27FC236}">
                            <a16:creationId xmlns:a16="http://schemas.microsoft.com/office/drawing/2014/main" id="{554BBC5A-7E66-4E39-83C8-FCE9DCB7F4C5}"/>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3" name="矩形 42">
                        <a:extLst>
                          <a:ext uri="{FF2B5EF4-FFF2-40B4-BE49-F238E27FC236}">
                            <a16:creationId xmlns:a16="http://schemas.microsoft.com/office/drawing/2014/main" id="{07265696-49D7-4D4E-8673-8F0CB524BDC3}"/>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4" name="矩形 43">
                        <a:extLst>
                          <a:ext uri="{FF2B5EF4-FFF2-40B4-BE49-F238E27FC236}">
                            <a16:creationId xmlns:a16="http://schemas.microsoft.com/office/drawing/2014/main" id="{7DAA2DBF-727B-4085-BF21-455AE55F1895}"/>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36" name="群組 35">
                      <a:extLst>
                        <a:ext uri="{FF2B5EF4-FFF2-40B4-BE49-F238E27FC236}">
                          <a16:creationId xmlns:a16="http://schemas.microsoft.com/office/drawing/2014/main" id="{C19E61A8-0B41-446C-9099-C43BBB035AB0}"/>
                        </a:ext>
                      </a:extLst>
                    </p:cNvPr>
                    <p:cNvGrpSpPr/>
                    <p:nvPr/>
                  </p:nvGrpSpPr>
                  <p:grpSpPr>
                    <a:xfrm>
                      <a:off x="1854200" y="3187700"/>
                      <a:ext cx="965200" cy="241300"/>
                      <a:chOff x="889000" y="3187700"/>
                      <a:chExt cx="965200" cy="241300"/>
                    </a:xfrm>
                    <a:grpFill/>
                  </p:grpSpPr>
                  <p:sp>
                    <p:nvSpPr>
                      <p:cNvPr id="37" name="矩形 36">
                        <a:extLst>
                          <a:ext uri="{FF2B5EF4-FFF2-40B4-BE49-F238E27FC236}">
                            <a16:creationId xmlns:a16="http://schemas.microsoft.com/office/drawing/2014/main" id="{2D26FA03-45F8-4C02-AB6B-CB645847C425}"/>
                          </a:ext>
                        </a:extLst>
                      </p:cNvPr>
                      <p:cNvSpPr/>
                      <p:nvPr/>
                    </p:nvSpPr>
                    <p:spPr>
                      <a:xfrm>
                        <a:off x="889000" y="3187700"/>
                        <a:ext cx="241300" cy="2413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 name="矩形 37">
                        <a:extLst>
                          <a:ext uri="{FF2B5EF4-FFF2-40B4-BE49-F238E27FC236}">
                            <a16:creationId xmlns:a16="http://schemas.microsoft.com/office/drawing/2014/main" id="{4A89B603-10BD-4AC8-95BD-5BFF2B33CBC9}"/>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9" name="矩形 38">
                        <a:extLst>
                          <a:ext uri="{FF2B5EF4-FFF2-40B4-BE49-F238E27FC236}">
                            <a16:creationId xmlns:a16="http://schemas.microsoft.com/office/drawing/2014/main" id="{5D62516F-C037-4D66-BF76-AB06BB9E364B}"/>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0" name="矩形 39">
                        <a:extLst>
                          <a:ext uri="{FF2B5EF4-FFF2-40B4-BE49-F238E27FC236}">
                            <a16:creationId xmlns:a16="http://schemas.microsoft.com/office/drawing/2014/main" id="{AD0418EB-28A0-4CFD-B987-8B3C57004D16}"/>
                          </a:ext>
                        </a:extLst>
                      </p:cNvPr>
                      <p:cNvSpPr/>
                      <p:nvPr/>
                    </p:nvSpPr>
                    <p:spPr>
                      <a:xfrm>
                        <a:off x="1612900" y="3187700"/>
                        <a:ext cx="241300" cy="2413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12" name="群組 11">
                    <a:extLst>
                      <a:ext uri="{FF2B5EF4-FFF2-40B4-BE49-F238E27FC236}">
                        <a16:creationId xmlns:a16="http://schemas.microsoft.com/office/drawing/2014/main" id="{7B0A3769-3578-4AC9-980F-BDCB65C65344}"/>
                      </a:ext>
                    </a:extLst>
                  </p:cNvPr>
                  <p:cNvGrpSpPr/>
                  <p:nvPr/>
                </p:nvGrpSpPr>
                <p:grpSpPr>
                  <a:xfrm>
                    <a:off x="889000" y="2501899"/>
                    <a:ext cx="1930400" cy="482600"/>
                    <a:chOff x="889000" y="2501899"/>
                    <a:chExt cx="1930400" cy="482600"/>
                  </a:xfrm>
                  <a:grpFill/>
                </p:grpSpPr>
                <p:grpSp>
                  <p:nvGrpSpPr>
                    <p:cNvPr id="13" name="群組 12">
                      <a:extLst>
                        <a:ext uri="{FF2B5EF4-FFF2-40B4-BE49-F238E27FC236}">
                          <a16:creationId xmlns:a16="http://schemas.microsoft.com/office/drawing/2014/main" id="{1C24F708-CBA5-4681-9114-0A20EF3FFF20}"/>
                        </a:ext>
                      </a:extLst>
                    </p:cNvPr>
                    <p:cNvGrpSpPr/>
                    <p:nvPr/>
                  </p:nvGrpSpPr>
                  <p:grpSpPr>
                    <a:xfrm>
                      <a:off x="889000" y="2743199"/>
                      <a:ext cx="1930400" cy="241300"/>
                      <a:chOff x="889000" y="3187700"/>
                      <a:chExt cx="1930400" cy="241300"/>
                    </a:xfrm>
                    <a:grpFill/>
                  </p:grpSpPr>
                  <p:grpSp>
                    <p:nvGrpSpPr>
                      <p:cNvPr id="25" name="群組 24">
                        <a:extLst>
                          <a:ext uri="{FF2B5EF4-FFF2-40B4-BE49-F238E27FC236}">
                            <a16:creationId xmlns:a16="http://schemas.microsoft.com/office/drawing/2014/main" id="{54B32524-CE2D-4C5E-9DED-4C95F2870C01}"/>
                          </a:ext>
                        </a:extLst>
                      </p:cNvPr>
                      <p:cNvGrpSpPr/>
                      <p:nvPr/>
                    </p:nvGrpSpPr>
                    <p:grpSpPr>
                      <a:xfrm>
                        <a:off x="889000" y="3187700"/>
                        <a:ext cx="965200" cy="241300"/>
                        <a:chOff x="889000" y="3187700"/>
                        <a:chExt cx="965200" cy="241300"/>
                      </a:xfrm>
                      <a:grpFill/>
                    </p:grpSpPr>
                    <p:sp>
                      <p:nvSpPr>
                        <p:cNvPr id="31" name="矩形 30">
                          <a:extLst>
                            <a:ext uri="{FF2B5EF4-FFF2-40B4-BE49-F238E27FC236}">
                              <a16:creationId xmlns:a16="http://schemas.microsoft.com/office/drawing/2014/main" id="{5CABD3CD-D483-44CD-88BE-5BF273B5E102}"/>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2" name="矩形 31">
                          <a:extLst>
                            <a:ext uri="{FF2B5EF4-FFF2-40B4-BE49-F238E27FC236}">
                              <a16:creationId xmlns:a16="http://schemas.microsoft.com/office/drawing/2014/main" id="{8E394F81-E0C0-410F-886B-8E46F07C7571}"/>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 name="矩形 32">
                          <a:extLst>
                            <a:ext uri="{FF2B5EF4-FFF2-40B4-BE49-F238E27FC236}">
                              <a16:creationId xmlns:a16="http://schemas.microsoft.com/office/drawing/2014/main" id="{9B11E0AA-7D79-40F0-A0E0-C5904AE2DA8E}"/>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 name="矩形 33">
                          <a:extLst>
                            <a:ext uri="{FF2B5EF4-FFF2-40B4-BE49-F238E27FC236}">
                              <a16:creationId xmlns:a16="http://schemas.microsoft.com/office/drawing/2014/main" id="{DCB9CD1F-1834-40DE-8B6C-525BA06F7BF4}"/>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26" name="群組 25">
                        <a:extLst>
                          <a:ext uri="{FF2B5EF4-FFF2-40B4-BE49-F238E27FC236}">
                            <a16:creationId xmlns:a16="http://schemas.microsoft.com/office/drawing/2014/main" id="{5B3CE4F5-4D53-4DFD-8D81-64A64DD00293}"/>
                          </a:ext>
                        </a:extLst>
                      </p:cNvPr>
                      <p:cNvGrpSpPr/>
                      <p:nvPr/>
                    </p:nvGrpSpPr>
                    <p:grpSpPr>
                      <a:xfrm>
                        <a:off x="1854200" y="3187700"/>
                        <a:ext cx="965200" cy="241300"/>
                        <a:chOff x="889000" y="3187700"/>
                        <a:chExt cx="965200" cy="241300"/>
                      </a:xfrm>
                      <a:grpFill/>
                    </p:grpSpPr>
                    <p:sp>
                      <p:nvSpPr>
                        <p:cNvPr id="27" name="矩形 26">
                          <a:extLst>
                            <a:ext uri="{FF2B5EF4-FFF2-40B4-BE49-F238E27FC236}">
                              <a16:creationId xmlns:a16="http://schemas.microsoft.com/office/drawing/2014/main" id="{E4A82492-430C-4642-9FCD-682AB003B9F0}"/>
                            </a:ext>
                          </a:extLst>
                        </p:cNvPr>
                        <p:cNvSpPr/>
                        <p:nvPr/>
                      </p:nvSpPr>
                      <p:spPr>
                        <a:xfrm>
                          <a:off x="889000" y="3187700"/>
                          <a:ext cx="241300" cy="2413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矩形 27">
                          <a:extLst>
                            <a:ext uri="{FF2B5EF4-FFF2-40B4-BE49-F238E27FC236}">
                              <a16:creationId xmlns:a16="http://schemas.microsoft.com/office/drawing/2014/main" id="{673DA65C-9851-4C52-B70C-9B4756AAD6C1}"/>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矩形 28">
                          <a:extLst>
                            <a:ext uri="{FF2B5EF4-FFF2-40B4-BE49-F238E27FC236}">
                              <a16:creationId xmlns:a16="http://schemas.microsoft.com/office/drawing/2014/main" id="{B081CA66-77EF-428D-9F4F-E57DF5667B2A}"/>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 name="矩形 29">
                          <a:extLst>
                            <a:ext uri="{FF2B5EF4-FFF2-40B4-BE49-F238E27FC236}">
                              <a16:creationId xmlns:a16="http://schemas.microsoft.com/office/drawing/2014/main" id="{9A1ED90C-91A1-4C2D-A768-FFE9A8F3B05C}"/>
                            </a:ext>
                          </a:extLst>
                        </p:cNvPr>
                        <p:cNvSpPr/>
                        <p:nvPr/>
                      </p:nvSpPr>
                      <p:spPr>
                        <a:xfrm>
                          <a:off x="1612900" y="3187700"/>
                          <a:ext cx="241300" cy="2413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14" name="群組 13">
                      <a:extLst>
                        <a:ext uri="{FF2B5EF4-FFF2-40B4-BE49-F238E27FC236}">
                          <a16:creationId xmlns:a16="http://schemas.microsoft.com/office/drawing/2014/main" id="{1D2D8AC5-4CDB-4511-BF7D-0DF3076F8DF3}"/>
                        </a:ext>
                      </a:extLst>
                    </p:cNvPr>
                    <p:cNvGrpSpPr/>
                    <p:nvPr/>
                  </p:nvGrpSpPr>
                  <p:grpSpPr>
                    <a:xfrm>
                      <a:off x="889000" y="2501899"/>
                      <a:ext cx="1930400" cy="241300"/>
                      <a:chOff x="889000" y="3187700"/>
                      <a:chExt cx="1930400" cy="241300"/>
                    </a:xfrm>
                    <a:grpFill/>
                  </p:grpSpPr>
                  <p:grpSp>
                    <p:nvGrpSpPr>
                      <p:cNvPr id="15" name="群組 14">
                        <a:extLst>
                          <a:ext uri="{FF2B5EF4-FFF2-40B4-BE49-F238E27FC236}">
                            <a16:creationId xmlns:a16="http://schemas.microsoft.com/office/drawing/2014/main" id="{2D7775EF-BC46-4D3B-9B0E-09CDAF321DE4}"/>
                          </a:ext>
                        </a:extLst>
                      </p:cNvPr>
                      <p:cNvGrpSpPr/>
                      <p:nvPr/>
                    </p:nvGrpSpPr>
                    <p:grpSpPr>
                      <a:xfrm>
                        <a:off x="889000" y="3187700"/>
                        <a:ext cx="965200" cy="241300"/>
                        <a:chOff x="889000" y="3187700"/>
                        <a:chExt cx="965200" cy="241300"/>
                      </a:xfrm>
                      <a:grpFill/>
                    </p:grpSpPr>
                    <p:sp>
                      <p:nvSpPr>
                        <p:cNvPr id="21" name="矩形 20">
                          <a:extLst>
                            <a:ext uri="{FF2B5EF4-FFF2-40B4-BE49-F238E27FC236}">
                              <a16:creationId xmlns:a16="http://schemas.microsoft.com/office/drawing/2014/main" id="{F9DCCB99-C8BB-4C2B-96FE-620D2C6AA663}"/>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矩形 21">
                          <a:extLst>
                            <a:ext uri="{FF2B5EF4-FFF2-40B4-BE49-F238E27FC236}">
                              <a16:creationId xmlns:a16="http://schemas.microsoft.com/office/drawing/2014/main" id="{366999FF-D283-44EC-B7D6-9A892BDA7B39}"/>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矩形 22">
                          <a:extLst>
                            <a:ext uri="{FF2B5EF4-FFF2-40B4-BE49-F238E27FC236}">
                              <a16:creationId xmlns:a16="http://schemas.microsoft.com/office/drawing/2014/main" id="{C29C8009-3A64-418D-8CA4-B031626935C5}"/>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矩形 23">
                          <a:extLst>
                            <a:ext uri="{FF2B5EF4-FFF2-40B4-BE49-F238E27FC236}">
                              <a16:creationId xmlns:a16="http://schemas.microsoft.com/office/drawing/2014/main" id="{694176F5-755C-44E5-9AAD-D3793713309A}"/>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6" name="群組 15">
                        <a:extLst>
                          <a:ext uri="{FF2B5EF4-FFF2-40B4-BE49-F238E27FC236}">
                            <a16:creationId xmlns:a16="http://schemas.microsoft.com/office/drawing/2014/main" id="{C8A00730-7E66-460C-8E01-AF2D2D4D6ACA}"/>
                          </a:ext>
                        </a:extLst>
                      </p:cNvPr>
                      <p:cNvGrpSpPr/>
                      <p:nvPr/>
                    </p:nvGrpSpPr>
                    <p:grpSpPr>
                      <a:xfrm>
                        <a:off x="1854200" y="3187700"/>
                        <a:ext cx="965200" cy="241300"/>
                        <a:chOff x="889000" y="3187700"/>
                        <a:chExt cx="965200" cy="241300"/>
                      </a:xfrm>
                      <a:grpFill/>
                    </p:grpSpPr>
                    <p:sp>
                      <p:nvSpPr>
                        <p:cNvPr id="17" name="矩形 16">
                          <a:extLst>
                            <a:ext uri="{FF2B5EF4-FFF2-40B4-BE49-F238E27FC236}">
                              <a16:creationId xmlns:a16="http://schemas.microsoft.com/office/drawing/2014/main" id="{FE5463F1-EEFB-49D1-B294-B5ADCE0E579C}"/>
                            </a:ext>
                          </a:extLst>
                        </p:cNvPr>
                        <p:cNvSpPr/>
                        <p:nvPr/>
                      </p:nvSpPr>
                      <p:spPr>
                        <a:xfrm>
                          <a:off x="889000" y="3187700"/>
                          <a:ext cx="241300" cy="2413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矩形 17">
                          <a:extLst>
                            <a:ext uri="{FF2B5EF4-FFF2-40B4-BE49-F238E27FC236}">
                              <a16:creationId xmlns:a16="http://schemas.microsoft.com/office/drawing/2014/main" id="{DD23F945-5BC6-4CAA-9A7E-8215D9B00377}"/>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矩形 18">
                          <a:extLst>
                            <a:ext uri="{FF2B5EF4-FFF2-40B4-BE49-F238E27FC236}">
                              <a16:creationId xmlns:a16="http://schemas.microsoft.com/office/drawing/2014/main" id="{E72ECED3-7A9E-4865-AF5A-F0792DC1BC36}"/>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矩形 19">
                          <a:extLst>
                            <a:ext uri="{FF2B5EF4-FFF2-40B4-BE49-F238E27FC236}">
                              <a16:creationId xmlns:a16="http://schemas.microsoft.com/office/drawing/2014/main" id="{D07A59F6-3987-4096-A3E7-6B1DBC9E288F}"/>
                            </a:ext>
                          </a:extLst>
                        </p:cNvPr>
                        <p:cNvSpPr/>
                        <p:nvPr/>
                      </p:nvSpPr>
                      <p:spPr>
                        <a:xfrm>
                          <a:off x="1612900" y="3187700"/>
                          <a:ext cx="241300" cy="2413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grpSp>
          </p:grpSp>
        </p:grpSp>
      </p:grpSp>
      <mc:AlternateContent xmlns:mc="http://schemas.openxmlformats.org/markup-compatibility/2006" xmlns:a14="http://schemas.microsoft.com/office/drawing/2010/main">
        <mc:Choice Requires="a14">
          <p:sp>
            <p:nvSpPr>
              <p:cNvPr id="314" name="文字方塊 313">
                <a:extLst>
                  <a:ext uri="{FF2B5EF4-FFF2-40B4-BE49-F238E27FC236}">
                    <a16:creationId xmlns:a16="http://schemas.microsoft.com/office/drawing/2014/main" id="{B3527611-F502-4774-83B0-A6135F5B2C94}"/>
                  </a:ext>
                </a:extLst>
              </p:cNvPr>
              <p:cNvSpPr txBox="1"/>
              <p:nvPr/>
            </p:nvSpPr>
            <p:spPr>
              <a:xfrm>
                <a:off x="1063107" y="4933952"/>
                <a:ext cx="571498" cy="523220"/>
              </a:xfrm>
              <a:prstGeom prst="rect">
                <a:avLst/>
              </a:prstGeom>
              <a:noFill/>
            </p:spPr>
            <p:txBody>
              <a:bodyPr wrap="square">
                <a:spAutoFit/>
              </a:bodyPr>
              <a:lstStyle/>
              <a:p>
                <a14:m>
                  <m:oMath xmlns:m="http://schemas.openxmlformats.org/officeDocument/2006/math">
                    <m:sSub>
                      <m:sSubPr>
                        <m:ctrlPr>
                          <a:rPr lang="en-US" altLang="zh-TW" sz="2800" b="1" i="1" smtClean="0">
                            <a:solidFill>
                              <a:srgbClr val="FF0000"/>
                            </a:solidFill>
                            <a:latin typeface="Cambria Math" panose="02040503050406030204" pitchFamily="18" charset="0"/>
                          </a:rPr>
                        </m:ctrlPr>
                      </m:sSubPr>
                      <m:e>
                        <m:r>
                          <a:rPr lang="en-US" altLang="zh-TW" sz="2800" b="1" i="1" smtClean="0">
                            <a:solidFill>
                              <a:srgbClr val="FF0000"/>
                            </a:solidFill>
                            <a:latin typeface="Cambria Math" panose="02040503050406030204" pitchFamily="18" charset="0"/>
                          </a:rPr>
                          <m:t>𝒛</m:t>
                        </m:r>
                      </m:e>
                      <m:sub>
                        <m:r>
                          <a:rPr lang="en-US" altLang="zh-TW" sz="2800" b="1" i="1" smtClean="0">
                            <a:solidFill>
                              <a:srgbClr val="FF0000"/>
                            </a:solidFill>
                            <a:latin typeface="Cambria Math" panose="02040503050406030204" pitchFamily="18" charset="0"/>
                          </a:rPr>
                          <m:t>𝒊</m:t>
                        </m:r>
                      </m:sub>
                    </m:sSub>
                  </m:oMath>
                </a14:m>
                <a:r>
                  <a:rPr lang="zh-TW" altLang="en-US" sz="2800" b="1">
                    <a:solidFill>
                      <a:srgbClr val="FF0000"/>
                    </a:solidFill>
                  </a:rPr>
                  <a:t> </a:t>
                </a:r>
              </a:p>
            </p:txBody>
          </p:sp>
        </mc:Choice>
        <mc:Fallback xmlns="">
          <p:sp>
            <p:nvSpPr>
              <p:cNvPr id="314" name="文字方塊 313">
                <a:extLst>
                  <a:ext uri="{FF2B5EF4-FFF2-40B4-BE49-F238E27FC236}">
                    <a16:creationId xmlns:a16="http://schemas.microsoft.com/office/drawing/2014/main" id="{B3527611-F502-4774-83B0-A6135F5B2C94}"/>
                  </a:ext>
                </a:extLst>
              </p:cNvPr>
              <p:cNvSpPr txBox="1">
                <a:spLocks noRot="1" noChangeAspect="1" noMove="1" noResize="1" noEditPoints="1" noAdjustHandles="1" noChangeArrowheads="1" noChangeShapeType="1" noTextEdit="1"/>
              </p:cNvSpPr>
              <p:nvPr/>
            </p:nvSpPr>
            <p:spPr>
              <a:xfrm>
                <a:off x="1063107" y="4933952"/>
                <a:ext cx="571498" cy="523220"/>
              </a:xfrm>
              <a:prstGeom prst="rect">
                <a:avLst/>
              </a:prstGeom>
              <a:blipFill>
                <a:blip r:embed="rId3"/>
                <a:stretch>
                  <a:fillRect/>
                </a:stretch>
              </a:blipFill>
            </p:spPr>
            <p:txBody>
              <a:bodyPr/>
              <a:lstStyle/>
              <a:p>
                <a:r>
                  <a:rPr lang="zh-TW" altLang="en-US">
                    <a:noFill/>
                  </a:rPr>
                  <a:t> </a:t>
                </a:r>
              </a:p>
            </p:txBody>
          </p:sp>
        </mc:Fallback>
      </mc:AlternateContent>
      <p:grpSp>
        <p:nvGrpSpPr>
          <p:cNvPr id="315" name="群組 314">
            <a:extLst>
              <a:ext uri="{FF2B5EF4-FFF2-40B4-BE49-F238E27FC236}">
                <a16:creationId xmlns:a16="http://schemas.microsoft.com/office/drawing/2014/main" id="{CAB8AB12-DEA4-4621-AD25-209D1EF14AD0}"/>
              </a:ext>
            </a:extLst>
          </p:cNvPr>
          <p:cNvGrpSpPr/>
          <p:nvPr/>
        </p:nvGrpSpPr>
        <p:grpSpPr>
          <a:xfrm>
            <a:off x="7720369" y="1924048"/>
            <a:ext cx="1930400" cy="3009904"/>
            <a:chOff x="6731002" y="3225799"/>
            <a:chExt cx="1930400" cy="3009904"/>
          </a:xfrm>
          <a:solidFill>
            <a:srgbClr val="FFC000"/>
          </a:solidFill>
        </p:grpSpPr>
        <p:grpSp>
          <p:nvGrpSpPr>
            <p:cNvPr id="316" name="群組 315">
              <a:extLst>
                <a:ext uri="{FF2B5EF4-FFF2-40B4-BE49-F238E27FC236}">
                  <a16:creationId xmlns:a16="http://schemas.microsoft.com/office/drawing/2014/main" id="{FDDF22E0-AAFE-4A5A-AB97-EF5B47854BEB}"/>
                </a:ext>
              </a:extLst>
            </p:cNvPr>
            <p:cNvGrpSpPr/>
            <p:nvPr/>
          </p:nvGrpSpPr>
          <p:grpSpPr>
            <a:xfrm>
              <a:off x="6731002" y="3225799"/>
              <a:ext cx="1930400" cy="1854202"/>
              <a:chOff x="889000" y="1574798"/>
              <a:chExt cx="1930400" cy="1854202"/>
            </a:xfrm>
            <a:grpFill/>
          </p:grpSpPr>
          <p:grpSp>
            <p:nvGrpSpPr>
              <p:cNvPr id="376" name="群組 375">
                <a:extLst>
                  <a:ext uri="{FF2B5EF4-FFF2-40B4-BE49-F238E27FC236}">
                    <a16:creationId xmlns:a16="http://schemas.microsoft.com/office/drawing/2014/main" id="{9EA081FA-98BC-4951-9F04-46D6E808627C}"/>
                  </a:ext>
                </a:extLst>
              </p:cNvPr>
              <p:cNvGrpSpPr/>
              <p:nvPr/>
            </p:nvGrpSpPr>
            <p:grpSpPr>
              <a:xfrm>
                <a:off x="889000" y="2501899"/>
                <a:ext cx="1930400" cy="927101"/>
                <a:chOff x="889000" y="2501899"/>
                <a:chExt cx="1930400" cy="927101"/>
              </a:xfrm>
              <a:grpFill/>
            </p:grpSpPr>
            <p:grpSp>
              <p:nvGrpSpPr>
                <p:cNvPr id="424" name="群組 423">
                  <a:extLst>
                    <a:ext uri="{FF2B5EF4-FFF2-40B4-BE49-F238E27FC236}">
                      <a16:creationId xmlns:a16="http://schemas.microsoft.com/office/drawing/2014/main" id="{5EEE1A67-6E8D-4C21-9D1A-FC404EB3EE34}"/>
                    </a:ext>
                  </a:extLst>
                </p:cNvPr>
                <p:cNvGrpSpPr/>
                <p:nvPr/>
              </p:nvGrpSpPr>
              <p:grpSpPr>
                <a:xfrm>
                  <a:off x="889000" y="3187700"/>
                  <a:ext cx="1930400" cy="241300"/>
                  <a:chOff x="889000" y="3187700"/>
                  <a:chExt cx="1930400" cy="241300"/>
                </a:xfrm>
                <a:grpFill/>
              </p:grpSpPr>
              <p:grpSp>
                <p:nvGrpSpPr>
                  <p:cNvPr id="460" name="群組 459">
                    <a:extLst>
                      <a:ext uri="{FF2B5EF4-FFF2-40B4-BE49-F238E27FC236}">
                        <a16:creationId xmlns:a16="http://schemas.microsoft.com/office/drawing/2014/main" id="{08DE57E7-7CF3-4F68-BD2D-143FCCBA32AA}"/>
                      </a:ext>
                    </a:extLst>
                  </p:cNvPr>
                  <p:cNvGrpSpPr/>
                  <p:nvPr/>
                </p:nvGrpSpPr>
                <p:grpSpPr>
                  <a:xfrm>
                    <a:off x="889000" y="3187700"/>
                    <a:ext cx="965200" cy="241300"/>
                    <a:chOff x="889000" y="3187700"/>
                    <a:chExt cx="965200" cy="241300"/>
                  </a:xfrm>
                  <a:grpFill/>
                </p:grpSpPr>
                <p:sp>
                  <p:nvSpPr>
                    <p:cNvPr id="466" name="矩形 465">
                      <a:extLst>
                        <a:ext uri="{FF2B5EF4-FFF2-40B4-BE49-F238E27FC236}">
                          <a16:creationId xmlns:a16="http://schemas.microsoft.com/office/drawing/2014/main" id="{2AE92B1B-A604-456E-9B6F-8348281BA332}"/>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67" name="矩形 466">
                      <a:extLst>
                        <a:ext uri="{FF2B5EF4-FFF2-40B4-BE49-F238E27FC236}">
                          <a16:creationId xmlns:a16="http://schemas.microsoft.com/office/drawing/2014/main" id="{3201E884-51D3-4698-B20D-2EB464467922}"/>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68" name="矩形 467">
                      <a:extLst>
                        <a:ext uri="{FF2B5EF4-FFF2-40B4-BE49-F238E27FC236}">
                          <a16:creationId xmlns:a16="http://schemas.microsoft.com/office/drawing/2014/main" id="{11347F9F-438D-44C5-A84F-38BD86184372}"/>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69" name="矩形 468">
                      <a:extLst>
                        <a:ext uri="{FF2B5EF4-FFF2-40B4-BE49-F238E27FC236}">
                          <a16:creationId xmlns:a16="http://schemas.microsoft.com/office/drawing/2014/main" id="{CF2C43BC-F744-4E94-8FE5-2F81131EB938}"/>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461" name="群組 460">
                    <a:extLst>
                      <a:ext uri="{FF2B5EF4-FFF2-40B4-BE49-F238E27FC236}">
                        <a16:creationId xmlns:a16="http://schemas.microsoft.com/office/drawing/2014/main" id="{D093F245-C186-4F31-944E-362EC8BCCD9E}"/>
                      </a:ext>
                    </a:extLst>
                  </p:cNvPr>
                  <p:cNvGrpSpPr/>
                  <p:nvPr/>
                </p:nvGrpSpPr>
                <p:grpSpPr>
                  <a:xfrm>
                    <a:off x="1854200" y="3187700"/>
                    <a:ext cx="965200" cy="241300"/>
                    <a:chOff x="889000" y="3187700"/>
                    <a:chExt cx="965200" cy="241300"/>
                  </a:xfrm>
                  <a:grpFill/>
                </p:grpSpPr>
                <p:sp>
                  <p:nvSpPr>
                    <p:cNvPr id="462" name="矩形 461">
                      <a:extLst>
                        <a:ext uri="{FF2B5EF4-FFF2-40B4-BE49-F238E27FC236}">
                          <a16:creationId xmlns:a16="http://schemas.microsoft.com/office/drawing/2014/main" id="{D97FDAB9-5063-400A-BA89-E8E1B21F0877}"/>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63" name="矩形 462">
                      <a:extLst>
                        <a:ext uri="{FF2B5EF4-FFF2-40B4-BE49-F238E27FC236}">
                          <a16:creationId xmlns:a16="http://schemas.microsoft.com/office/drawing/2014/main" id="{69FC4D92-368E-485F-9FE3-5B0C189E1C0C}"/>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64" name="矩形 463">
                      <a:extLst>
                        <a:ext uri="{FF2B5EF4-FFF2-40B4-BE49-F238E27FC236}">
                          <a16:creationId xmlns:a16="http://schemas.microsoft.com/office/drawing/2014/main" id="{3FA9CF86-7E2C-4F1D-A396-F3EC35046BC1}"/>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65" name="矩形 464">
                      <a:extLst>
                        <a:ext uri="{FF2B5EF4-FFF2-40B4-BE49-F238E27FC236}">
                          <a16:creationId xmlns:a16="http://schemas.microsoft.com/office/drawing/2014/main" id="{E127F3D4-288D-46B9-9BEE-D022E3C09324}"/>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425" name="群組 424">
                  <a:extLst>
                    <a:ext uri="{FF2B5EF4-FFF2-40B4-BE49-F238E27FC236}">
                      <a16:creationId xmlns:a16="http://schemas.microsoft.com/office/drawing/2014/main" id="{F32891B4-151C-4D6E-8A28-D6AC4737BF4A}"/>
                    </a:ext>
                  </a:extLst>
                </p:cNvPr>
                <p:cNvGrpSpPr/>
                <p:nvPr/>
              </p:nvGrpSpPr>
              <p:grpSpPr>
                <a:xfrm>
                  <a:off x="889000" y="2501899"/>
                  <a:ext cx="1930400" cy="711200"/>
                  <a:chOff x="889000" y="2501899"/>
                  <a:chExt cx="1930400" cy="711200"/>
                </a:xfrm>
                <a:grpFill/>
              </p:grpSpPr>
              <p:grpSp>
                <p:nvGrpSpPr>
                  <p:cNvPr id="426" name="群組 425">
                    <a:extLst>
                      <a:ext uri="{FF2B5EF4-FFF2-40B4-BE49-F238E27FC236}">
                        <a16:creationId xmlns:a16="http://schemas.microsoft.com/office/drawing/2014/main" id="{51D56DE7-779A-4A2A-B259-166CEC967D37}"/>
                      </a:ext>
                    </a:extLst>
                  </p:cNvPr>
                  <p:cNvGrpSpPr/>
                  <p:nvPr/>
                </p:nvGrpSpPr>
                <p:grpSpPr>
                  <a:xfrm>
                    <a:off x="889000" y="2971799"/>
                    <a:ext cx="1930400" cy="241300"/>
                    <a:chOff x="889000" y="3187700"/>
                    <a:chExt cx="1930400" cy="241300"/>
                  </a:xfrm>
                  <a:grpFill/>
                </p:grpSpPr>
                <p:grpSp>
                  <p:nvGrpSpPr>
                    <p:cNvPr id="450" name="群組 449">
                      <a:extLst>
                        <a:ext uri="{FF2B5EF4-FFF2-40B4-BE49-F238E27FC236}">
                          <a16:creationId xmlns:a16="http://schemas.microsoft.com/office/drawing/2014/main" id="{084287A1-2369-4354-97E9-9BB41AEDB4A2}"/>
                        </a:ext>
                      </a:extLst>
                    </p:cNvPr>
                    <p:cNvGrpSpPr/>
                    <p:nvPr/>
                  </p:nvGrpSpPr>
                  <p:grpSpPr>
                    <a:xfrm>
                      <a:off x="889000" y="3187700"/>
                      <a:ext cx="965200" cy="241300"/>
                      <a:chOff x="889000" y="3187700"/>
                      <a:chExt cx="965200" cy="241300"/>
                    </a:xfrm>
                    <a:grpFill/>
                  </p:grpSpPr>
                  <p:sp>
                    <p:nvSpPr>
                      <p:cNvPr id="456" name="矩形 455">
                        <a:extLst>
                          <a:ext uri="{FF2B5EF4-FFF2-40B4-BE49-F238E27FC236}">
                            <a16:creationId xmlns:a16="http://schemas.microsoft.com/office/drawing/2014/main" id="{F66D018B-54F7-4FDD-81A5-28FC1274DD30}"/>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57" name="矩形 456">
                        <a:extLst>
                          <a:ext uri="{FF2B5EF4-FFF2-40B4-BE49-F238E27FC236}">
                            <a16:creationId xmlns:a16="http://schemas.microsoft.com/office/drawing/2014/main" id="{4AE69749-EE9C-479E-8E69-120816BAEA7B}"/>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58" name="矩形 457">
                        <a:extLst>
                          <a:ext uri="{FF2B5EF4-FFF2-40B4-BE49-F238E27FC236}">
                            <a16:creationId xmlns:a16="http://schemas.microsoft.com/office/drawing/2014/main" id="{A5B0F395-89D5-474E-A392-0CD242A74604}"/>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59" name="矩形 458">
                        <a:extLst>
                          <a:ext uri="{FF2B5EF4-FFF2-40B4-BE49-F238E27FC236}">
                            <a16:creationId xmlns:a16="http://schemas.microsoft.com/office/drawing/2014/main" id="{BFA47273-9224-440E-959C-D3650F7130A3}"/>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451" name="群組 450">
                      <a:extLst>
                        <a:ext uri="{FF2B5EF4-FFF2-40B4-BE49-F238E27FC236}">
                          <a16:creationId xmlns:a16="http://schemas.microsoft.com/office/drawing/2014/main" id="{A8F4F00C-D9A1-4FB6-98FA-4AD309E8C583}"/>
                        </a:ext>
                      </a:extLst>
                    </p:cNvPr>
                    <p:cNvGrpSpPr/>
                    <p:nvPr/>
                  </p:nvGrpSpPr>
                  <p:grpSpPr>
                    <a:xfrm>
                      <a:off x="1854200" y="3187700"/>
                      <a:ext cx="965200" cy="241300"/>
                      <a:chOff x="889000" y="3187700"/>
                      <a:chExt cx="965200" cy="241300"/>
                    </a:xfrm>
                    <a:grpFill/>
                  </p:grpSpPr>
                  <p:sp>
                    <p:nvSpPr>
                      <p:cNvPr id="452" name="矩形 451">
                        <a:extLst>
                          <a:ext uri="{FF2B5EF4-FFF2-40B4-BE49-F238E27FC236}">
                            <a16:creationId xmlns:a16="http://schemas.microsoft.com/office/drawing/2014/main" id="{DA4F4CBA-5933-415C-B59E-CC3067328C2A}"/>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53" name="矩形 452">
                        <a:extLst>
                          <a:ext uri="{FF2B5EF4-FFF2-40B4-BE49-F238E27FC236}">
                            <a16:creationId xmlns:a16="http://schemas.microsoft.com/office/drawing/2014/main" id="{50893D4C-EA31-4921-98C9-F1E907BCB681}"/>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54" name="矩形 453">
                        <a:extLst>
                          <a:ext uri="{FF2B5EF4-FFF2-40B4-BE49-F238E27FC236}">
                            <a16:creationId xmlns:a16="http://schemas.microsoft.com/office/drawing/2014/main" id="{2A0A7B72-AE49-4307-8F93-CEABD1103AA9}"/>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55" name="矩形 454">
                        <a:extLst>
                          <a:ext uri="{FF2B5EF4-FFF2-40B4-BE49-F238E27FC236}">
                            <a16:creationId xmlns:a16="http://schemas.microsoft.com/office/drawing/2014/main" id="{C48AE489-08CC-4103-9840-69A6BD02288E}"/>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427" name="群組 426">
                    <a:extLst>
                      <a:ext uri="{FF2B5EF4-FFF2-40B4-BE49-F238E27FC236}">
                        <a16:creationId xmlns:a16="http://schemas.microsoft.com/office/drawing/2014/main" id="{1766A40D-430D-459D-B5DF-6B6AF92F4C91}"/>
                      </a:ext>
                    </a:extLst>
                  </p:cNvPr>
                  <p:cNvGrpSpPr/>
                  <p:nvPr/>
                </p:nvGrpSpPr>
                <p:grpSpPr>
                  <a:xfrm>
                    <a:off x="889000" y="2501899"/>
                    <a:ext cx="1930400" cy="482600"/>
                    <a:chOff x="889000" y="2501899"/>
                    <a:chExt cx="1930400" cy="482600"/>
                  </a:xfrm>
                  <a:grpFill/>
                </p:grpSpPr>
                <p:grpSp>
                  <p:nvGrpSpPr>
                    <p:cNvPr id="428" name="群組 427">
                      <a:extLst>
                        <a:ext uri="{FF2B5EF4-FFF2-40B4-BE49-F238E27FC236}">
                          <a16:creationId xmlns:a16="http://schemas.microsoft.com/office/drawing/2014/main" id="{4C75394C-3EB8-438F-8D15-DDD7813D472E}"/>
                        </a:ext>
                      </a:extLst>
                    </p:cNvPr>
                    <p:cNvGrpSpPr/>
                    <p:nvPr/>
                  </p:nvGrpSpPr>
                  <p:grpSpPr>
                    <a:xfrm>
                      <a:off x="889000" y="2743199"/>
                      <a:ext cx="1930400" cy="241300"/>
                      <a:chOff x="889000" y="3187700"/>
                      <a:chExt cx="1930400" cy="241300"/>
                    </a:xfrm>
                    <a:grpFill/>
                  </p:grpSpPr>
                  <p:grpSp>
                    <p:nvGrpSpPr>
                      <p:cNvPr id="440" name="群組 439">
                        <a:extLst>
                          <a:ext uri="{FF2B5EF4-FFF2-40B4-BE49-F238E27FC236}">
                            <a16:creationId xmlns:a16="http://schemas.microsoft.com/office/drawing/2014/main" id="{5516BE0E-BBEB-40A8-8762-BE386F806BE4}"/>
                          </a:ext>
                        </a:extLst>
                      </p:cNvPr>
                      <p:cNvGrpSpPr/>
                      <p:nvPr/>
                    </p:nvGrpSpPr>
                    <p:grpSpPr>
                      <a:xfrm>
                        <a:off x="889000" y="3187700"/>
                        <a:ext cx="965200" cy="241300"/>
                        <a:chOff x="889000" y="3187700"/>
                        <a:chExt cx="965200" cy="241300"/>
                      </a:xfrm>
                      <a:grpFill/>
                    </p:grpSpPr>
                    <p:sp>
                      <p:nvSpPr>
                        <p:cNvPr id="446" name="矩形 445">
                          <a:extLst>
                            <a:ext uri="{FF2B5EF4-FFF2-40B4-BE49-F238E27FC236}">
                              <a16:creationId xmlns:a16="http://schemas.microsoft.com/office/drawing/2014/main" id="{550E9ABA-5780-4BFF-AFE8-516A42780CDE}"/>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47" name="矩形 446">
                          <a:extLst>
                            <a:ext uri="{FF2B5EF4-FFF2-40B4-BE49-F238E27FC236}">
                              <a16:creationId xmlns:a16="http://schemas.microsoft.com/office/drawing/2014/main" id="{CFFF6A97-7B5F-4330-A816-C59FF52C5634}"/>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48" name="矩形 447">
                          <a:extLst>
                            <a:ext uri="{FF2B5EF4-FFF2-40B4-BE49-F238E27FC236}">
                              <a16:creationId xmlns:a16="http://schemas.microsoft.com/office/drawing/2014/main" id="{66F6FC9E-F9A7-498A-ADC1-AC44D57878FD}"/>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49" name="矩形 448">
                          <a:extLst>
                            <a:ext uri="{FF2B5EF4-FFF2-40B4-BE49-F238E27FC236}">
                              <a16:creationId xmlns:a16="http://schemas.microsoft.com/office/drawing/2014/main" id="{EB39E44D-8639-4A25-8B45-B83F23262413}"/>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441" name="群組 440">
                        <a:extLst>
                          <a:ext uri="{FF2B5EF4-FFF2-40B4-BE49-F238E27FC236}">
                            <a16:creationId xmlns:a16="http://schemas.microsoft.com/office/drawing/2014/main" id="{145D5B67-E638-43DC-8A1C-53F38B175E3A}"/>
                          </a:ext>
                        </a:extLst>
                      </p:cNvPr>
                      <p:cNvGrpSpPr/>
                      <p:nvPr/>
                    </p:nvGrpSpPr>
                    <p:grpSpPr>
                      <a:xfrm>
                        <a:off x="1854200" y="3187700"/>
                        <a:ext cx="965200" cy="241300"/>
                        <a:chOff x="889000" y="3187700"/>
                        <a:chExt cx="965200" cy="241300"/>
                      </a:xfrm>
                      <a:grpFill/>
                    </p:grpSpPr>
                    <p:sp>
                      <p:nvSpPr>
                        <p:cNvPr id="442" name="矩形 441">
                          <a:extLst>
                            <a:ext uri="{FF2B5EF4-FFF2-40B4-BE49-F238E27FC236}">
                              <a16:creationId xmlns:a16="http://schemas.microsoft.com/office/drawing/2014/main" id="{4E5679F5-647E-4FD4-9C65-C9A1B32271C3}"/>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43" name="矩形 442">
                          <a:extLst>
                            <a:ext uri="{FF2B5EF4-FFF2-40B4-BE49-F238E27FC236}">
                              <a16:creationId xmlns:a16="http://schemas.microsoft.com/office/drawing/2014/main" id="{7C521E27-5DD8-493C-BB5D-9F789C8A7DD2}"/>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44" name="矩形 443">
                          <a:extLst>
                            <a:ext uri="{FF2B5EF4-FFF2-40B4-BE49-F238E27FC236}">
                              <a16:creationId xmlns:a16="http://schemas.microsoft.com/office/drawing/2014/main" id="{C8BCEC5B-FEEF-4B5B-8CE5-0522ADBFFF1F}"/>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45" name="矩形 444">
                          <a:extLst>
                            <a:ext uri="{FF2B5EF4-FFF2-40B4-BE49-F238E27FC236}">
                              <a16:creationId xmlns:a16="http://schemas.microsoft.com/office/drawing/2014/main" id="{8E83A763-26F1-43E5-A454-F897D4FB0732}"/>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429" name="群組 428">
                      <a:extLst>
                        <a:ext uri="{FF2B5EF4-FFF2-40B4-BE49-F238E27FC236}">
                          <a16:creationId xmlns:a16="http://schemas.microsoft.com/office/drawing/2014/main" id="{569F61C1-4B28-4D38-B084-0E28938926EA}"/>
                        </a:ext>
                      </a:extLst>
                    </p:cNvPr>
                    <p:cNvGrpSpPr/>
                    <p:nvPr/>
                  </p:nvGrpSpPr>
                  <p:grpSpPr>
                    <a:xfrm>
                      <a:off x="889000" y="2501899"/>
                      <a:ext cx="1930400" cy="241300"/>
                      <a:chOff x="889000" y="3187700"/>
                      <a:chExt cx="1930400" cy="241300"/>
                    </a:xfrm>
                    <a:grpFill/>
                  </p:grpSpPr>
                  <p:grpSp>
                    <p:nvGrpSpPr>
                      <p:cNvPr id="430" name="群組 429">
                        <a:extLst>
                          <a:ext uri="{FF2B5EF4-FFF2-40B4-BE49-F238E27FC236}">
                            <a16:creationId xmlns:a16="http://schemas.microsoft.com/office/drawing/2014/main" id="{E9C9CAD6-D6DE-488D-9952-C37204D66D59}"/>
                          </a:ext>
                        </a:extLst>
                      </p:cNvPr>
                      <p:cNvGrpSpPr/>
                      <p:nvPr/>
                    </p:nvGrpSpPr>
                    <p:grpSpPr>
                      <a:xfrm>
                        <a:off x="889000" y="3187700"/>
                        <a:ext cx="965200" cy="241300"/>
                        <a:chOff x="889000" y="3187700"/>
                        <a:chExt cx="965200" cy="241300"/>
                      </a:xfrm>
                      <a:grpFill/>
                    </p:grpSpPr>
                    <p:sp>
                      <p:nvSpPr>
                        <p:cNvPr id="436" name="矩形 435">
                          <a:extLst>
                            <a:ext uri="{FF2B5EF4-FFF2-40B4-BE49-F238E27FC236}">
                              <a16:creationId xmlns:a16="http://schemas.microsoft.com/office/drawing/2014/main" id="{F403870E-1E1C-40C6-88D7-6A22A514831F}"/>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37" name="矩形 436">
                          <a:extLst>
                            <a:ext uri="{FF2B5EF4-FFF2-40B4-BE49-F238E27FC236}">
                              <a16:creationId xmlns:a16="http://schemas.microsoft.com/office/drawing/2014/main" id="{4FCE129A-97E2-46EF-B8BE-C1C8DB1848B6}"/>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38" name="矩形 437">
                          <a:extLst>
                            <a:ext uri="{FF2B5EF4-FFF2-40B4-BE49-F238E27FC236}">
                              <a16:creationId xmlns:a16="http://schemas.microsoft.com/office/drawing/2014/main" id="{A3F9CD37-5EFF-40F3-8AFD-57E0140FECC9}"/>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39" name="矩形 438">
                          <a:extLst>
                            <a:ext uri="{FF2B5EF4-FFF2-40B4-BE49-F238E27FC236}">
                              <a16:creationId xmlns:a16="http://schemas.microsoft.com/office/drawing/2014/main" id="{306E8A17-0047-4A44-9049-B1B1C0FF57B5}"/>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431" name="群組 430">
                        <a:extLst>
                          <a:ext uri="{FF2B5EF4-FFF2-40B4-BE49-F238E27FC236}">
                            <a16:creationId xmlns:a16="http://schemas.microsoft.com/office/drawing/2014/main" id="{DAF1342D-D1DD-4E6B-A337-095743246985}"/>
                          </a:ext>
                        </a:extLst>
                      </p:cNvPr>
                      <p:cNvGrpSpPr/>
                      <p:nvPr/>
                    </p:nvGrpSpPr>
                    <p:grpSpPr>
                      <a:xfrm>
                        <a:off x="1854200" y="3187700"/>
                        <a:ext cx="965200" cy="241300"/>
                        <a:chOff x="889000" y="3187700"/>
                        <a:chExt cx="965200" cy="241300"/>
                      </a:xfrm>
                      <a:grpFill/>
                    </p:grpSpPr>
                    <p:sp>
                      <p:nvSpPr>
                        <p:cNvPr id="432" name="矩形 431">
                          <a:extLst>
                            <a:ext uri="{FF2B5EF4-FFF2-40B4-BE49-F238E27FC236}">
                              <a16:creationId xmlns:a16="http://schemas.microsoft.com/office/drawing/2014/main" id="{EA66D132-63C5-43BD-A051-198D0B4B4C38}"/>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33" name="矩形 432">
                          <a:extLst>
                            <a:ext uri="{FF2B5EF4-FFF2-40B4-BE49-F238E27FC236}">
                              <a16:creationId xmlns:a16="http://schemas.microsoft.com/office/drawing/2014/main" id="{EE078E65-E6A6-4883-9162-02D466CC2B0C}"/>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34" name="矩形 433">
                          <a:extLst>
                            <a:ext uri="{FF2B5EF4-FFF2-40B4-BE49-F238E27FC236}">
                              <a16:creationId xmlns:a16="http://schemas.microsoft.com/office/drawing/2014/main" id="{39F608D7-0B84-4751-88A5-E8CF3B83B6AE}"/>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35" name="矩形 434">
                          <a:extLst>
                            <a:ext uri="{FF2B5EF4-FFF2-40B4-BE49-F238E27FC236}">
                              <a16:creationId xmlns:a16="http://schemas.microsoft.com/office/drawing/2014/main" id="{75348263-618C-462A-A03E-40C4FD88A8D1}"/>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grpSp>
          </p:grpSp>
          <p:grpSp>
            <p:nvGrpSpPr>
              <p:cNvPr id="377" name="群組 376">
                <a:extLst>
                  <a:ext uri="{FF2B5EF4-FFF2-40B4-BE49-F238E27FC236}">
                    <a16:creationId xmlns:a16="http://schemas.microsoft.com/office/drawing/2014/main" id="{31F79518-E7A6-48DD-9D6E-E59B7BCCBBFC}"/>
                  </a:ext>
                </a:extLst>
              </p:cNvPr>
              <p:cNvGrpSpPr/>
              <p:nvPr/>
            </p:nvGrpSpPr>
            <p:grpSpPr>
              <a:xfrm>
                <a:off x="889000" y="1574798"/>
                <a:ext cx="1930400" cy="927101"/>
                <a:chOff x="889000" y="2501899"/>
                <a:chExt cx="1930400" cy="927101"/>
              </a:xfrm>
              <a:grpFill/>
            </p:grpSpPr>
            <p:grpSp>
              <p:nvGrpSpPr>
                <p:cNvPr id="378" name="群組 377">
                  <a:extLst>
                    <a:ext uri="{FF2B5EF4-FFF2-40B4-BE49-F238E27FC236}">
                      <a16:creationId xmlns:a16="http://schemas.microsoft.com/office/drawing/2014/main" id="{B4AC9604-15BE-4025-AE19-4CC3B20DA78A}"/>
                    </a:ext>
                  </a:extLst>
                </p:cNvPr>
                <p:cNvGrpSpPr/>
                <p:nvPr/>
              </p:nvGrpSpPr>
              <p:grpSpPr>
                <a:xfrm>
                  <a:off x="889000" y="3187700"/>
                  <a:ext cx="1930400" cy="241300"/>
                  <a:chOff x="889000" y="3187700"/>
                  <a:chExt cx="1930400" cy="241300"/>
                </a:xfrm>
                <a:grpFill/>
              </p:grpSpPr>
              <p:grpSp>
                <p:nvGrpSpPr>
                  <p:cNvPr id="414" name="群組 413">
                    <a:extLst>
                      <a:ext uri="{FF2B5EF4-FFF2-40B4-BE49-F238E27FC236}">
                        <a16:creationId xmlns:a16="http://schemas.microsoft.com/office/drawing/2014/main" id="{A75E0A9A-E76D-4A1A-A978-943C623AAEEA}"/>
                      </a:ext>
                    </a:extLst>
                  </p:cNvPr>
                  <p:cNvGrpSpPr/>
                  <p:nvPr/>
                </p:nvGrpSpPr>
                <p:grpSpPr>
                  <a:xfrm>
                    <a:off x="889000" y="3187700"/>
                    <a:ext cx="965200" cy="241300"/>
                    <a:chOff x="889000" y="3187700"/>
                    <a:chExt cx="965200" cy="241300"/>
                  </a:xfrm>
                  <a:grpFill/>
                </p:grpSpPr>
                <p:sp>
                  <p:nvSpPr>
                    <p:cNvPr id="420" name="矩形 419">
                      <a:extLst>
                        <a:ext uri="{FF2B5EF4-FFF2-40B4-BE49-F238E27FC236}">
                          <a16:creationId xmlns:a16="http://schemas.microsoft.com/office/drawing/2014/main" id="{0ADD0272-BC98-41A3-9DE2-A9B96829C553}"/>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21" name="矩形 420">
                      <a:extLst>
                        <a:ext uri="{FF2B5EF4-FFF2-40B4-BE49-F238E27FC236}">
                          <a16:creationId xmlns:a16="http://schemas.microsoft.com/office/drawing/2014/main" id="{E18FF54C-6511-4748-B893-D9299B14780C}"/>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22" name="矩形 421">
                      <a:extLst>
                        <a:ext uri="{FF2B5EF4-FFF2-40B4-BE49-F238E27FC236}">
                          <a16:creationId xmlns:a16="http://schemas.microsoft.com/office/drawing/2014/main" id="{A87AB18C-13B6-4F25-96F0-E7886B0186D9}"/>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23" name="矩形 422">
                      <a:extLst>
                        <a:ext uri="{FF2B5EF4-FFF2-40B4-BE49-F238E27FC236}">
                          <a16:creationId xmlns:a16="http://schemas.microsoft.com/office/drawing/2014/main" id="{5BD37335-B219-43C1-9D17-35E0B7C34AB9}"/>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415" name="群組 414">
                    <a:extLst>
                      <a:ext uri="{FF2B5EF4-FFF2-40B4-BE49-F238E27FC236}">
                        <a16:creationId xmlns:a16="http://schemas.microsoft.com/office/drawing/2014/main" id="{0F370ECF-696C-4956-8BB9-EF7485321DE9}"/>
                      </a:ext>
                    </a:extLst>
                  </p:cNvPr>
                  <p:cNvGrpSpPr/>
                  <p:nvPr/>
                </p:nvGrpSpPr>
                <p:grpSpPr>
                  <a:xfrm>
                    <a:off x="1854200" y="3187700"/>
                    <a:ext cx="965200" cy="241300"/>
                    <a:chOff x="889000" y="3187700"/>
                    <a:chExt cx="965200" cy="241300"/>
                  </a:xfrm>
                  <a:grpFill/>
                </p:grpSpPr>
                <p:sp>
                  <p:nvSpPr>
                    <p:cNvPr id="416" name="矩形 415">
                      <a:extLst>
                        <a:ext uri="{FF2B5EF4-FFF2-40B4-BE49-F238E27FC236}">
                          <a16:creationId xmlns:a16="http://schemas.microsoft.com/office/drawing/2014/main" id="{0DB3EA48-20EB-4397-A311-A9AE5CAE1223}"/>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17" name="矩形 416">
                      <a:extLst>
                        <a:ext uri="{FF2B5EF4-FFF2-40B4-BE49-F238E27FC236}">
                          <a16:creationId xmlns:a16="http://schemas.microsoft.com/office/drawing/2014/main" id="{956F9584-81E4-4ED6-903F-F4A7105FDB5C}"/>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18" name="矩形 417">
                      <a:extLst>
                        <a:ext uri="{FF2B5EF4-FFF2-40B4-BE49-F238E27FC236}">
                          <a16:creationId xmlns:a16="http://schemas.microsoft.com/office/drawing/2014/main" id="{CC198AC4-316E-4958-ADEA-C32ED2B57F6A}"/>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19" name="矩形 418">
                      <a:extLst>
                        <a:ext uri="{FF2B5EF4-FFF2-40B4-BE49-F238E27FC236}">
                          <a16:creationId xmlns:a16="http://schemas.microsoft.com/office/drawing/2014/main" id="{DDE6F5A8-92F6-478E-92B1-8F841E55A483}"/>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379" name="群組 378">
                  <a:extLst>
                    <a:ext uri="{FF2B5EF4-FFF2-40B4-BE49-F238E27FC236}">
                      <a16:creationId xmlns:a16="http://schemas.microsoft.com/office/drawing/2014/main" id="{0B2D7DD5-6379-41C2-8AF0-5F34EA9AEC17}"/>
                    </a:ext>
                  </a:extLst>
                </p:cNvPr>
                <p:cNvGrpSpPr/>
                <p:nvPr/>
              </p:nvGrpSpPr>
              <p:grpSpPr>
                <a:xfrm>
                  <a:off x="889000" y="2501899"/>
                  <a:ext cx="1930400" cy="711200"/>
                  <a:chOff x="889000" y="2501899"/>
                  <a:chExt cx="1930400" cy="711200"/>
                </a:xfrm>
                <a:grpFill/>
              </p:grpSpPr>
              <p:grpSp>
                <p:nvGrpSpPr>
                  <p:cNvPr id="380" name="群組 379">
                    <a:extLst>
                      <a:ext uri="{FF2B5EF4-FFF2-40B4-BE49-F238E27FC236}">
                        <a16:creationId xmlns:a16="http://schemas.microsoft.com/office/drawing/2014/main" id="{110052D6-29B1-4150-BFF5-363AF347F6B3}"/>
                      </a:ext>
                    </a:extLst>
                  </p:cNvPr>
                  <p:cNvGrpSpPr/>
                  <p:nvPr/>
                </p:nvGrpSpPr>
                <p:grpSpPr>
                  <a:xfrm>
                    <a:off x="889000" y="2971799"/>
                    <a:ext cx="1930400" cy="241300"/>
                    <a:chOff x="889000" y="3187700"/>
                    <a:chExt cx="1930400" cy="241300"/>
                  </a:xfrm>
                  <a:grpFill/>
                </p:grpSpPr>
                <p:grpSp>
                  <p:nvGrpSpPr>
                    <p:cNvPr id="404" name="群組 403">
                      <a:extLst>
                        <a:ext uri="{FF2B5EF4-FFF2-40B4-BE49-F238E27FC236}">
                          <a16:creationId xmlns:a16="http://schemas.microsoft.com/office/drawing/2014/main" id="{55D06E35-7D55-40F8-AE88-90A90C623911}"/>
                        </a:ext>
                      </a:extLst>
                    </p:cNvPr>
                    <p:cNvGrpSpPr/>
                    <p:nvPr/>
                  </p:nvGrpSpPr>
                  <p:grpSpPr>
                    <a:xfrm>
                      <a:off x="889000" y="3187700"/>
                      <a:ext cx="965200" cy="241300"/>
                      <a:chOff x="889000" y="3187700"/>
                      <a:chExt cx="965200" cy="241300"/>
                    </a:xfrm>
                    <a:grpFill/>
                  </p:grpSpPr>
                  <p:sp>
                    <p:nvSpPr>
                      <p:cNvPr id="410" name="矩形 409">
                        <a:extLst>
                          <a:ext uri="{FF2B5EF4-FFF2-40B4-BE49-F238E27FC236}">
                            <a16:creationId xmlns:a16="http://schemas.microsoft.com/office/drawing/2014/main" id="{80A5538B-584C-4F4E-A56A-2BDD1911D4D1}"/>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11" name="矩形 410">
                        <a:extLst>
                          <a:ext uri="{FF2B5EF4-FFF2-40B4-BE49-F238E27FC236}">
                            <a16:creationId xmlns:a16="http://schemas.microsoft.com/office/drawing/2014/main" id="{37885520-CB2F-4333-BEFE-3EB94A8EDA4D}"/>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12" name="矩形 411">
                        <a:extLst>
                          <a:ext uri="{FF2B5EF4-FFF2-40B4-BE49-F238E27FC236}">
                            <a16:creationId xmlns:a16="http://schemas.microsoft.com/office/drawing/2014/main" id="{F661DC5A-A61C-4B68-8895-571354931B6A}"/>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13" name="矩形 412">
                        <a:extLst>
                          <a:ext uri="{FF2B5EF4-FFF2-40B4-BE49-F238E27FC236}">
                            <a16:creationId xmlns:a16="http://schemas.microsoft.com/office/drawing/2014/main" id="{943A4284-0DD5-42A2-A4CB-AC1C248D8F4C}"/>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405" name="群組 404">
                      <a:extLst>
                        <a:ext uri="{FF2B5EF4-FFF2-40B4-BE49-F238E27FC236}">
                          <a16:creationId xmlns:a16="http://schemas.microsoft.com/office/drawing/2014/main" id="{7A56F55C-5818-4185-A77E-7F849EBF849C}"/>
                        </a:ext>
                      </a:extLst>
                    </p:cNvPr>
                    <p:cNvGrpSpPr/>
                    <p:nvPr/>
                  </p:nvGrpSpPr>
                  <p:grpSpPr>
                    <a:xfrm>
                      <a:off x="1854200" y="3187700"/>
                      <a:ext cx="965200" cy="241300"/>
                      <a:chOff x="889000" y="3187700"/>
                      <a:chExt cx="965200" cy="241300"/>
                    </a:xfrm>
                    <a:grpFill/>
                  </p:grpSpPr>
                  <p:sp>
                    <p:nvSpPr>
                      <p:cNvPr id="406" name="矩形 405">
                        <a:extLst>
                          <a:ext uri="{FF2B5EF4-FFF2-40B4-BE49-F238E27FC236}">
                            <a16:creationId xmlns:a16="http://schemas.microsoft.com/office/drawing/2014/main" id="{28D21C1B-E640-47E5-AA1E-BAAB44BB48D1}"/>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07" name="矩形 406">
                        <a:extLst>
                          <a:ext uri="{FF2B5EF4-FFF2-40B4-BE49-F238E27FC236}">
                            <a16:creationId xmlns:a16="http://schemas.microsoft.com/office/drawing/2014/main" id="{5390FAF9-89CB-4E94-A066-4CD255D25E8C}"/>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08" name="矩形 407">
                        <a:extLst>
                          <a:ext uri="{FF2B5EF4-FFF2-40B4-BE49-F238E27FC236}">
                            <a16:creationId xmlns:a16="http://schemas.microsoft.com/office/drawing/2014/main" id="{3BFB151B-6A33-46C2-A6DF-8F1202E755F6}"/>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09" name="矩形 408">
                        <a:extLst>
                          <a:ext uri="{FF2B5EF4-FFF2-40B4-BE49-F238E27FC236}">
                            <a16:creationId xmlns:a16="http://schemas.microsoft.com/office/drawing/2014/main" id="{DEFA862D-7578-41F4-8CAB-5C82E77DD5E2}"/>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381" name="群組 380">
                    <a:extLst>
                      <a:ext uri="{FF2B5EF4-FFF2-40B4-BE49-F238E27FC236}">
                        <a16:creationId xmlns:a16="http://schemas.microsoft.com/office/drawing/2014/main" id="{F48C22FC-5209-4496-92E8-06A47A415AB2}"/>
                      </a:ext>
                    </a:extLst>
                  </p:cNvPr>
                  <p:cNvGrpSpPr/>
                  <p:nvPr/>
                </p:nvGrpSpPr>
                <p:grpSpPr>
                  <a:xfrm>
                    <a:off x="889000" y="2501899"/>
                    <a:ext cx="1930400" cy="482600"/>
                    <a:chOff x="889000" y="2501899"/>
                    <a:chExt cx="1930400" cy="482600"/>
                  </a:xfrm>
                  <a:grpFill/>
                </p:grpSpPr>
                <p:grpSp>
                  <p:nvGrpSpPr>
                    <p:cNvPr id="382" name="群組 381">
                      <a:extLst>
                        <a:ext uri="{FF2B5EF4-FFF2-40B4-BE49-F238E27FC236}">
                          <a16:creationId xmlns:a16="http://schemas.microsoft.com/office/drawing/2014/main" id="{15FCF08E-FEB6-4D45-8062-30230E8C69C3}"/>
                        </a:ext>
                      </a:extLst>
                    </p:cNvPr>
                    <p:cNvGrpSpPr/>
                    <p:nvPr/>
                  </p:nvGrpSpPr>
                  <p:grpSpPr>
                    <a:xfrm>
                      <a:off x="889000" y="2743199"/>
                      <a:ext cx="1930400" cy="241300"/>
                      <a:chOff x="889000" y="3187700"/>
                      <a:chExt cx="1930400" cy="241300"/>
                    </a:xfrm>
                    <a:grpFill/>
                  </p:grpSpPr>
                  <p:grpSp>
                    <p:nvGrpSpPr>
                      <p:cNvPr id="394" name="群組 393">
                        <a:extLst>
                          <a:ext uri="{FF2B5EF4-FFF2-40B4-BE49-F238E27FC236}">
                            <a16:creationId xmlns:a16="http://schemas.microsoft.com/office/drawing/2014/main" id="{706855AD-5999-42B8-A182-E2A27B3922A7}"/>
                          </a:ext>
                        </a:extLst>
                      </p:cNvPr>
                      <p:cNvGrpSpPr/>
                      <p:nvPr/>
                    </p:nvGrpSpPr>
                    <p:grpSpPr>
                      <a:xfrm>
                        <a:off x="889000" y="3187700"/>
                        <a:ext cx="965200" cy="241300"/>
                        <a:chOff x="889000" y="3187700"/>
                        <a:chExt cx="965200" cy="241300"/>
                      </a:xfrm>
                      <a:grpFill/>
                    </p:grpSpPr>
                    <p:sp>
                      <p:nvSpPr>
                        <p:cNvPr id="400" name="矩形 399">
                          <a:extLst>
                            <a:ext uri="{FF2B5EF4-FFF2-40B4-BE49-F238E27FC236}">
                              <a16:creationId xmlns:a16="http://schemas.microsoft.com/office/drawing/2014/main" id="{2D0A9BFD-D56B-47A9-9075-D23E1A219C50}"/>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01" name="矩形 400">
                          <a:extLst>
                            <a:ext uri="{FF2B5EF4-FFF2-40B4-BE49-F238E27FC236}">
                              <a16:creationId xmlns:a16="http://schemas.microsoft.com/office/drawing/2014/main" id="{8107B087-33B9-43F8-8C74-970CB5DC9B14}"/>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02" name="矩形 401">
                          <a:extLst>
                            <a:ext uri="{FF2B5EF4-FFF2-40B4-BE49-F238E27FC236}">
                              <a16:creationId xmlns:a16="http://schemas.microsoft.com/office/drawing/2014/main" id="{47137136-8C1B-4FA7-B698-052AF42804D6}"/>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03" name="矩形 402">
                          <a:extLst>
                            <a:ext uri="{FF2B5EF4-FFF2-40B4-BE49-F238E27FC236}">
                              <a16:creationId xmlns:a16="http://schemas.microsoft.com/office/drawing/2014/main" id="{FFDFE235-8420-4631-8A97-D268554E2194}"/>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395" name="群組 394">
                        <a:extLst>
                          <a:ext uri="{FF2B5EF4-FFF2-40B4-BE49-F238E27FC236}">
                            <a16:creationId xmlns:a16="http://schemas.microsoft.com/office/drawing/2014/main" id="{C7F20A3E-7829-408E-B312-077F11460AA1}"/>
                          </a:ext>
                        </a:extLst>
                      </p:cNvPr>
                      <p:cNvGrpSpPr/>
                      <p:nvPr/>
                    </p:nvGrpSpPr>
                    <p:grpSpPr>
                      <a:xfrm>
                        <a:off x="1854200" y="3187700"/>
                        <a:ext cx="965200" cy="241300"/>
                        <a:chOff x="889000" y="3187700"/>
                        <a:chExt cx="965200" cy="241300"/>
                      </a:xfrm>
                      <a:grpFill/>
                    </p:grpSpPr>
                    <p:sp>
                      <p:nvSpPr>
                        <p:cNvPr id="396" name="矩形 395">
                          <a:extLst>
                            <a:ext uri="{FF2B5EF4-FFF2-40B4-BE49-F238E27FC236}">
                              <a16:creationId xmlns:a16="http://schemas.microsoft.com/office/drawing/2014/main" id="{1ACC3D63-3CF2-491A-B4A8-60C968AD4AAC}"/>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97" name="矩形 396">
                          <a:extLst>
                            <a:ext uri="{FF2B5EF4-FFF2-40B4-BE49-F238E27FC236}">
                              <a16:creationId xmlns:a16="http://schemas.microsoft.com/office/drawing/2014/main" id="{10DC1CE2-A8B6-4897-9EF6-D9B7C4D9D060}"/>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98" name="矩形 397">
                          <a:extLst>
                            <a:ext uri="{FF2B5EF4-FFF2-40B4-BE49-F238E27FC236}">
                              <a16:creationId xmlns:a16="http://schemas.microsoft.com/office/drawing/2014/main" id="{F68C8C60-5620-426D-A4F6-F814DA335CF1}"/>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99" name="矩形 398">
                          <a:extLst>
                            <a:ext uri="{FF2B5EF4-FFF2-40B4-BE49-F238E27FC236}">
                              <a16:creationId xmlns:a16="http://schemas.microsoft.com/office/drawing/2014/main" id="{2CCAD95E-E57A-40A0-8B3C-8926C058C5DC}"/>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383" name="群組 382">
                      <a:extLst>
                        <a:ext uri="{FF2B5EF4-FFF2-40B4-BE49-F238E27FC236}">
                          <a16:creationId xmlns:a16="http://schemas.microsoft.com/office/drawing/2014/main" id="{31BFADEE-7610-4031-AF6E-000127DFF809}"/>
                        </a:ext>
                      </a:extLst>
                    </p:cNvPr>
                    <p:cNvGrpSpPr/>
                    <p:nvPr/>
                  </p:nvGrpSpPr>
                  <p:grpSpPr>
                    <a:xfrm>
                      <a:off x="889000" y="2501899"/>
                      <a:ext cx="1930400" cy="241300"/>
                      <a:chOff x="889000" y="3187700"/>
                      <a:chExt cx="1930400" cy="241300"/>
                    </a:xfrm>
                    <a:grpFill/>
                  </p:grpSpPr>
                  <p:grpSp>
                    <p:nvGrpSpPr>
                      <p:cNvPr id="384" name="群組 383">
                        <a:extLst>
                          <a:ext uri="{FF2B5EF4-FFF2-40B4-BE49-F238E27FC236}">
                            <a16:creationId xmlns:a16="http://schemas.microsoft.com/office/drawing/2014/main" id="{C59E31A4-4762-465D-B1BF-5A0593F06C73}"/>
                          </a:ext>
                        </a:extLst>
                      </p:cNvPr>
                      <p:cNvGrpSpPr/>
                      <p:nvPr/>
                    </p:nvGrpSpPr>
                    <p:grpSpPr>
                      <a:xfrm>
                        <a:off x="889000" y="3187700"/>
                        <a:ext cx="965200" cy="241300"/>
                        <a:chOff x="889000" y="3187700"/>
                        <a:chExt cx="965200" cy="241300"/>
                      </a:xfrm>
                      <a:grpFill/>
                    </p:grpSpPr>
                    <p:sp>
                      <p:nvSpPr>
                        <p:cNvPr id="390" name="矩形 389">
                          <a:extLst>
                            <a:ext uri="{FF2B5EF4-FFF2-40B4-BE49-F238E27FC236}">
                              <a16:creationId xmlns:a16="http://schemas.microsoft.com/office/drawing/2014/main" id="{46C8D380-5532-45BB-B93D-49B91C2A9CD4}"/>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91" name="矩形 390">
                          <a:extLst>
                            <a:ext uri="{FF2B5EF4-FFF2-40B4-BE49-F238E27FC236}">
                              <a16:creationId xmlns:a16="http://schemas.microsoft.com/office/drawing/2014/main" id="{F5C732FF-ED25-4AA9-8712-84902B7AF0B4}"/>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92" name="矩形 391">
                          <a:extLst>
                            <a:ext uri="{FF2B5EF4-FFF2-40B4-BE49-F238E27FC236}">
                              <a16:creationId xmlns:a16="http://schemas.microsoft.com/office/drawing/2014/main" id="{95A743CA-DB16-474C-ABA7-7053E96FFE22}"/>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93" name="矩形 392">
                          <a:extLst>
                            <a:ext uri="{FF2B5EF4-FFF2-40B4-BE49-F238E27FC236}">
                              <a16:creationId xmlns:a16="http://schemas.microsoft.com/office/drawing/2014/main" id="{348CDD3E-772B-4FAF-8707-6E25C548E4DE}"/>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385" name="群組 384">
                        <a:extLst>
                          <a:ext uri="{FF2B5EF4-FFF2-40B4-BE49-F238E27FC236}">
                            <a16:creationId xmlns:a16="http://schemas.microsoft.com/office/drawing/2014/main" id="{A82FA385-4DB8-4EEA-862D-01CD82F3E625}"/>
                          </a:ext>
                        </a:extLst>
                      </p:cNvPr>
                      <p:cNvGrpSpPr/>
                      <p:nvPr/>
                    </p:nvGrpSpPr>
                    <p:grpSpPr>
                      <a:xfrm>
                        <a:off x="1854200" y="3187700"/>
                        <a:ext cx="965200" cy="241300"/>
                        <a:chOff x="889000" y="3187700"/>
                        <a:chExt cx="965200" cy="241300"/>
                      </a:xfrm>
                      <a:grpFill/>
                    </p:grpSpPr>
                    <p:sp>
                      <p:nvSpPr>
                        <p:cNvPr id="386" name="矩形 385">
                          <a:extLst>
                            <a:ext uri="{FF2B5EF4-FFF2-40B4-BE49-F238E27FC236}">
                              <a16:creationId xmlns:a16="http://schemas.microsoft.com/office/drawing/2014/main" id="{10F13A4B-A707-4998-8662-7453875D2CC0}"/>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7" name="矩形 386">
                          <a:extLst>
                            <a:ext uri="{FF2B5EF4-FFF2-40B4-BE49-F238E27FC236}">
                              <a16:creationId xmlns:a16="http://schemas.microsoft.com/office/drawing/2014/main" id="{11AE31BA-FC45-4856-BF33-AD1496A38448}"/>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8" name="矩形 387">
                          <a:extLst>
                            <a:ext uri="{FF2B5EF4-FFF2-40B4-BE49-F238E27FC236}">
                              <a16:creationId xmlns:a16="http://schemas.microsoft.com/office/drawing/2014/main" id="{9BC282AA-70A0-467C-974D-A904176D9AAE}"/>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9" name="矩形 388">
                          <a:extLst>
                            <a:ext uri="{FF2B5EF4-FFF2-40B4-BE49-F238E27FC236}">
                              <a16:creationId xmlns:a16="http://schemas.microsoft.com/office/drawing/2014/main" id="{84780C12-3277-4B88-B88A-00BE4C4C4556}"/>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grpSp>
          </p:grpSp>
        </p:grpSp>
        <p:grpSp>
          <p:nvGrpSpPr>
            <p:cNvPr id="317" name="群組 316">
              <a:extLst>
                <a:ext uri="{FF2B5EF4-FFF2-40B4-BE49-F238E27FC236}">
                  <a16:creationId xmlns:a16="http://schemas.microsoft.com/office/drawing/2014/main" id="{A3C3D7A2-77C4-4D10-8E74-2710B6EC2776}"/>
                </a:ext>
              </a:extLst>
            </p:cNvPr>
            <p:cNvGrpSpPr/>
            <p:nvPr/>
          </p:nvGrpSpPr>
          <p:grpSpPr>
            <a:xfrm>
              <a:off x="6731002" y="5067302"/>
              <a:ext cx="1930400" cy="1168401"/>
              <a:chOff x="889000" y="1574798"/>
              <a:chExt cx="1930400" cy="1168401"/>
            </a:xfrm>
            <a:grpFill/>
          </p:grpSpPr>
          <p:grpSp>
            <p:nvGrpSpPr>
              <p:cNvPr id="318" name="群組 317">
                <a:extLst>
                  <a:ext uri="{FF2B5EF4-FFF2-40B4-BE49-F238E27FC236}">
                    <a16:creationId xmlns:a16="http://schemas.microsoft.com/office/drawing/2014/main" id="{698D28A7-C397-4546-8484-CD7B6CFA33DC}"/>
                  </a:ext>
                </a:extLst>
              </p:cNvPr>
              <p:cNvGrpSpPr/>
              <p:nvPr/>
            </p:nvGrpSpPr>
            <p:grpSpPr>
              <a:xfrm>
                <a:off x="889000" y="2501899"/>
                <a:ext cx="1930400" cy="241300"/>
                <a:chOff x="889000" y="3187700"/>
                <a:chExt cx="1930400" cy="241300"/>
              </a:xfrm>
              <a:grpFill/>
            </p:grpSpPr>
            <p:grpSp>
              <p:nvGrpSpPr>
                <p:cNvPr id="366" name="群組 365">
                  <a:extLst>
                    <a:ext uri="{FF2B5EF4-FFF2-40B4-BE49-F238E27FC236}">
                      <a16:creationId xmlns:a16="http://schemas.microsoft.com/office/drawing/2014/main" id="{01573FDA-94A6-4EF9-9F2E-C70CF97844B3}"/>
                    </a:ext>
                  </a:extLst>
                </p:cNvPr>
                <p:cNvGrpSpPr/>
                <p:nvPr/>
              </p:nvGrpSpPr>
              <p:grpSpPr>
                <a:xfrm>
                  <a:off x="889000" y="3187700"/>
                  <a:ext cx="965200" cy="241300"/>
                  <a:chOff x="889000" y="3187700"/>
                  <a:chExt cx="965200" cy="241300"/>
                </a:xfrm>
                <a:grpFill/>
              </p:grpSpPr>
              <p:sp>
                <p:nvSpPr>
                  <p:cNvPr id="372" name="矩形 371">
                    <a:extLst>
                      <a:ext uri="{FF2B5EF4-FFF2-40B4-BE49-F238E27FC236}">
                        <a16:creationId xmlns:a16="http://schemas.microsoft.com/office/drawing/2014/main" id="{3552689E-4266-44C5-8B20-D9B2DB563CE9}"/>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3" name="矩形 372">
                    <a:extLst>
                      <a:ext uri="{FF2B5EF4-FFF2-40B4-BE49-F238E27FC236}">
                        <a16:creationId xmlns:a16="http://schemas.microsoft.com/office/drawing/2014/main" id="{469A7D84-3230-42D8-8930-BB220FB9F63C}"/>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4" name="矩形 373">
                    <a:extLst>
                      <a:ext uri="{FF2B5EF4-FFF2-40B4-BE49-F238E27FC236}">
                        <a16:creationId xmlns:a16="http://schemas.microsoft.com/office/drawing/2014/main" id="{B68A2AF4-8027-445E-B825-7D7DE5949BFE}"/>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5" name="矩形 374">
                    <a:extLst>
                      <a:ext uri="{FF2B5EF4-FFF2-40B4-BE49-F238E27FC236}">
                        <a16:creationId xmlns:a16="http://schemas.microsoft.com/office/drawing/2014/main" id="{A391ED4B-2C9D-4A94-A21B-1154EB939404}"/>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367" name="群組 366">
                  <a:extLst>
                    <a:ext uri="{FF2B5EF4-FFF2-40B4-BE49-F238E27FC236}">
                      <a16:creationId xmlns:a16="http://schemas.microsoft.com/office/drawing/2014/main" id="{B3FD9FDA-4EC2-40A5-8737-769502AD3E5E}"/>
                    </a:ext>
                  </a:extLst>
                </p:cNvPr>
                <p:cNvGrpSpPr/>
                <p:nvPr/>
              </p:nvGrpSpPr>
              <p:grpSpPr>
                <a:xfrm>
                  <a:off x="1854200" y="3187700"/>
                  <a:ext cx="965200" cy="241300"/>
                  <a:chOff x="889000" y="3187700"/>
                  <a:chExt cx="965200" cy="241300"/>
                </a:xfrm>
                <a:grpFill/>
              </p:grpSpPr>
              <p:sp>
                <p:nvSpPr>
                  <p:cNvPr id="368" name="矩形 367">
                    <a:extLst>
                      <a:ext uri="{FF2B5EF4-FFF2-40B4-BE49-F238E27FC236}">
                        <a16:creationId xmlns:a16="http://schemas.microsoft.com/office/drawing/2014/main" id="{15986010-4C58-4D46-B615-5CDE233AECD4}"/>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9" name="矩形 368">
                    <a:extLst>
                      <a:ext uri="{FF2B5EF4-FFF2-40B4-BE49-F238E27FC236}">
                        <a16:creationId xmlns:a16="http://schemas.microsoft.com/office/drawing/2014/main" id="{6C8FD8F3-C36F-4552-95BA-736B58B86032}"/>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0" name="矩形 369">
                    <a:extLst>
                      <a:ext uri="{FF2B5EF4-FFF2-40B4-BE49-F238E27FC236}">
                        <a16:creationId xmlns:a16="http://schemas.microsoft.com/office/drawing/2014/main" id="{908E14A3-D198-4886-8EEB-FDB6961E6B99}"/>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1" name="矩形 370">
                    <a:extLst>
                      <a:ext uri="{FF2B5EF4-FFF2-40B4-BE49-F238E27FC236}">
                        <a16:creationId xmlns:a16="http://schemas.microsoft.com/office/drawing/2014/main" id="{38B7B927-6E15-4996-B9FB-E094D1DFA815}"/>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319" name="群組 318">
                <a:extLst>
                  <a:ext uri="{FF2B5EF4-FFF2-40B4-BE49-F238E27FC236}">
                    <a16:creationId xmlns:a16="http://schemas.microsoft.com/office/drawing/2014/main" id="{23041820-A7A7-4F1F-AB1C-356BA8447783}"/>
                  </a:ext>
                </a:extLst>
              </p:cNvPr>
              <p:cNvGrpSpPr/>
              <p:nvPr/>
            </p:nvGrpSpPr>
            <p:grpSpPr>
              <a:xfrm>
                <a:off x="889000" y="1574798"/>
                <a:ext cx="1930400" cy="927101"/>
                <a:chOff x="889000" y="2501899"/>
                <a:chExt cx="1930400" cy="927101"/>
              </a:xfrm>
              <a:grpFill/>
            </p:grpSpPr>
            <p:grpSp>
              <p:nvGrpSpPr>
                <p:cNvPr id="320" name="群組 319">
                  <a:extLst>
                    <a:ext uri="{FF2B5EF4-FFF2-40B4-BE49-F238E27FC236}">
                      <a16:creationId xmlns:a16="http://schemas.microsoft.com/office/drawing/2014/main" id="{8020496D-9CC1-4A28-889B-226F69B50B0A}"/>
                    </a:ext>
                  </a:extLst>
                </p:cNvPr>
                <p:cNvGrpSpPr/>
                <p:nvPr/>
              </p:nvGrpSpPr>
              <p:grpSpPr>
                <a:xfrm>
                  <a:off x="889000" y="3187700"/>
                  <a:ext cx="1930400" cy="241300"/>
                  <a:chOff x="889000" y="3187700"/>
                  <a:chExt cx="1930400" cy="241300"/>
                </a:xfrm>
                <a:grpFill/>
              </p:grpSpPr>
              <p:grpSp>
                <p:nvGrpSpPr>
                  <p:cNvPr id="356" name="群組 355">
                    <a:extLst>
                      <a:ext uri="{FF2B5EF4-FFF2-40B4-BE49-F238E27FC236}">
                        <a16:creationId xmlns:a16="http://schemas.microsoft.com/office/drawing/2014/main" id="{3E9C0CC5-BEA0-4049-84FB-4072A3205BA8}"/>
                      </a:ext>
                    </a:extLst>
                  </p:cNvPr>
                  <p:cNvGrpSpPr/>
                  <p:nvPr/>
                </p:nvGrpSpPr>
                <p:grpSpPr>
                  <a:xfrm>
                    <a:off x="889000" y="3187700"/>
                    <a:ext cx="965200" cy="241300"/>
                    <a:chOff x="889000" y="3187700"/>
                    <a:chExt cx="965200" cy="241300"/>
                  </a:xfrm>
                  <a:grpFill/>
                </p:grpSpPr>
                <p:sp>
                  <p:nvSpPr>
                    <p:cNvPr id="362" name="矩形 361">
                      <a:extLst>
                        <a:ext uri="{FF2B5EF4-FFF2-40B4-BE49-F238E27FC236}">
                          <a16:creationId xmlns:a16="http://schemas.microsoft.com/office/drawing/2014/main" id="{6CEECA3E-D193-408B-949E-322D6704782E}"/>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3" name="矩形 362">
                      <a:extLst>
                        <a:ext uri="{FF2B5EF4-FFF2-40B4-BE49-F238E27FC236}">
                          <a16:creationId xmlns:a16="http://schemas.microsoft.com/office/drawing/2014/main" id="{6FF24046-2DC9-47A5-B320-99E22161EB78}"/>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4" name="矩形 363">
                      <a:extLst>
                        <a:ext uri="{FF2B5EF4-FFF2-40B4-BE49-F238E27FC236}">
                          <a16:creationId xmlns:a16="http://schemas.microsoft.com/office/drawing/2014/main" id="{A37A0F8C-367E-4826-9582-20306C3185BF}"/>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5" name="矩形 364">
                      <a:extLst>
                        <a:ext uri="{FF2B5EF4-FFF2-40B4-BE49-F238E27FC236}">
                          <a16:creationId xmlns:a16="http://schemas.microsoft.com/office/drawing/2014/main" id="{A2A32EF3-97AA-49DA-99B7-1BE02AB60F10}"/>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357" name="群組 356">
                    <a:extLst>
                      <a:ext uri="{FF2B5EF4-FFF2-40B4-BE49-F238E27FC236}">
                        <a16:creationId xmlns:a16="http://schemas.microsoft.com/office/drawing/2014/main" id="{96E3128E-0EF6-45EB-9CED-7D8DE77FB8B6}"/>
                      </a:ext>
                    </a:extLst>
                  </p:cNvPr>
                  <p:cNvGrpSpPr/>
                  <p:nvPr/>
                </p:nvGrpSpPr>
                <p:grpSpPr>
                  <a:xfrm>
                    <a:off x="1854200" y="3187700"/>
                    <a:ext cx="965200" cy="241300"/>
                    <a:chOff x="889000" y="3187700"/>
                    <a:chExt cx="965200" cy="241300"/>
                  </a:xfrm>
                  <a:grpFill/>
                </p:grpSpPr>
                <p:sp>
                  <p:nvSpPr>
                    <p:cNvPr id="358" name="矩形 357">
                      <a:extLst>
                        <a:ext uri="{FF2B5EF4-FFF2-40B4-BE49-F238E27FC236}">
                          <a16:creationId xmlns:a16="http://schemas.microsoft.com/office/drawing/2014/main" id="{77A33164-CE0A-4299-9F09-B5B87C50C8D4}"/>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9" name="矩形 358">
                      <a:extLst>
                        <a:ext uri="{FF2B5EF4-FFF2-40B4-BE49-F238E27FC236}">
                          <a16:creationId xmlns:a16="http://schemas.microsoft.com/office/drawing/2014/main" id="{4FD930E8-5890-4CE3-9D40-510CE282BDE2}"/>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0" name="矩形 359">
                      <a:extLst>
                        <a:ext uri="{FF2B5EF4-FFF2-40B4-BE49-F238E27FC236}">
                          <a16:creationId xmlns:a16="http://schemas.microsoft.com/office/drawing/2014/main" id="{7DD96510-4E9D-4F52-A52D-ACC98EC4A5E6}"/>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1" name="矩形 360">
                      <a:extLst>
                        <a:ext uri="{FF2B5EF4-FFF2-40B4-BE49-F238E27FC236}">
                          <a16:creationId xmlns:a16="http://schemas.microsoft.com/office/drawing/2014/main" id="{7886ED73-21B1-448C-9248-BDEC56862655}"/>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321" name="群組 320">
                  <a:extLst>
                    <a:ext uri="{FF2B5EF4-FFF2-40B4-BE49-F238E27FC236}">
                      <a16:creationId xmlns:a16="http://schemas.microsoft.com/office/drawing/2014/main" id="{A610CDC9-17B2-4CB2-8D6E-1A71EFDFF09E}"/>
                    </a:ext>
                  </a:extLst>
                </p:cNvPr>
                <p:cNvGrpSpPr/>
                <p:nvPr/>
              </p:nvGrpSpPr>
              <p:grpSpPr>
                <a:xfrm>
                  <a:off x="889000" y="2501899"/>
                  <a:ext cx="1930400" cy="711200"/>
                  <a:chOff x="889000" y="2501899"/>
                  <a:chExt cx="1930400" cy="711200"/>
                </a:xfrm>
                <a:grpFill/>
              </p:grpSpPr>
              <p:grpSp>
                <p:nvGrpSpPr>
                  <p:cNvPr id="322" name="群組 321">
                    <a:extLst>
                      <a:ext uri="{FF2B5EF4-FFF2-40B4-BE49-F238E27FC236}">
                        <a16:creationId xmlns:a16="http://schemas.microsoft.com/office/drawing/2014/main" id="{C6868AF1-86C3-45FE-AB1B-FBEABBAAB602}"/>
                      </a:ext>
                    </a:extLst>
                  </p:cNvPr>
                  <p:cNvGrpSpPr/>
                  <p:nvPr/>
                </p:nvGrpSpPr>
                <p:grpSpPr>
                  <a:xfrm>
                    <a:off x="889000" y="2971799"/>
                    <a:ext cx="1930400" cy="241300"/>
                    <a:chOff x="889000" y="3187700"/>
                    <a:chExt cx="1930400" cy="241300"/>
                  </a:xfrm>
                  <a:grpFill/>
                </p:grpSpPr>
                <p:grpSp>
                  <p:nvGrpSpPr>
                    <p:cNvPr id="346" name="群組 345">
                      <a:extLst>
                        <a:ext uri="{FF2B5EF4-FFF2-40B4-BE49-F238E27FC236}">
                          <a16:creationId xmlns:a16="http://schemas.microsoft.com/office/drawing/2014/main" id="{6BF9F7D1-4066-4445-9182-D3B401597752}"/>
                        </a:ext>
                      </a:extLst>
                    </p:cNvPr>
                    <p:cNvGrpSpPr/>
                    <p:nvPr/>
                  </p:nvGrpSpPr>
                  <p:grpSpPr>
                    <a:xfrm>
                      <a:off x="889000" y="3187700"/>
                      <a:ext cx="965200" cy="241300"/>
                      <a:chOff x="889000" y="3187700"/>
                      <a:chExt cx="965200" cy="241300"/>
                    </a:xfrm>
                    <a:grpFill/>
                  </p:grpSpPr>
                  <p:sp>
                    <p:nvSpPr>
                      <p:cNvPr id="352" name="矩形 351">
                        <a:extLst>
                          <a:ext uri="{FF2B5EF4-FFF2-40B4-BE49-F238E27FC236}">
                            <a16:creationId xmlns:a16="http://schemas.microsoft.com/office/drawing/2014/main" id="{09F4334E-15A9-418A-9E7E-58951ACAF4F5}"/>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3" name="矩形 352">
                        <a:extLst>
                          <a:ext uri="{FF2B5EF4-FFF2-40B4-BE49-F238E27FC236}">
                            <a16:creationId xmlns:a16="http://schemas.microsoft.com/office/drawing/2014/main" id="{A5647211-BA3B-4DE6-B389-34EC9D50087B}"/>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4" name="矩形 353">
                        <a:extLst>
                          <a:ext uri="{FF2B5EF4-FFF2-40B4-BE49-F238E27FC236}">
                            <a16:creationId xmlns:a16="http://schemas.microsoft.com/office/drawing/2014/main" id="{CAE64B48-AACF-45DB-84B4-1846E89C8CCC}"/>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5" name="矩形 354">
                        <a:extLst>
                          <a:ext uri="{FF2B5EF4-FFF2-40B4-BE49-F238E27FC236}">
                            <a16:creationId xmlns:a16="http://schemas.microsoft.com/office/drawing/2014/main" id="{6E8BADF1-E267-4616-81FA-A9DED52446DC}"/>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347" name="群組 346">
                      <a:extLst>
                        <a:ext uri="{FF2B5EF4-FFF2-40B4-BE49-F238E27FC236}">
                          <a16:creationId xmlns:a16="http://schemas.microsoft.com/office/drawing/2014/main" id="{379B26EE-ACB3-4689-9B27-F09D9D3CD5D6}"/>
                        </a:ext>
                      </a:extLst>
                    </p:cNvPr>
                    <p:cNvGrpSpPr/>
                    <p:nvPr/>
                  </p:nvGrpSpPr>
                  <p:grpSpPr>
                    <a:xfrm>
                      <a:off x="1854200" y="3187700"/>
                      <a:ext cx="965200" cy="241300"/>
                      <a:chOff x="889000" y="3187700"/>
                      <a:chExt cx="965200" cy="241300"/>
                    </a:xfrm>
                    <a:grpFill/>
                  </p:grpSpPr>
                  <p:sp>
                    <p:nvSpPr>
                      <p:cNvPr id="348" name="矩形 347">
                        <a:extLst>
                          <a:ext uri="{FF2B5EF4-FFF2-40B4-BE49-F238E27FC236}">
                            <a16:creationId xmlns:a16="http://schemas.microsoft.com/office/drawing/2014/main" id="{2DB1ABB5-AB97-4AA7-B65B-2E8157665BBC}"/>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9" name="矩形 348">
                        <a:extLst>
                          <a:ext uri="{FF2B5EF4-FFF2-40B4-BE49-F238E27FC236}">
                            <a16:creationId xmlns:a16="http://schemas.microsoft.com/office/drawing/2014/main" id="{1F1C9353-3863-4E40-8FF1-323C9286777B}"/>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0" name="矩形 349">
                        <a:extLst>
                          <a:ext uri="{FF2B5EF4-FFF2-40B4-BE49-F238E27FC236}">
                            <a16:creationId xmlns:a16="http://schemas.microsoft.com/office/drawing/2014/main" id="{0AD770CE-0FB9-4DFD-896F-E1A6437EE9D9}"/>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1" name="矩形 350">
                        <a:extLst>
                          <a:ext uri="{FF2B5EF4-FFF2-40B4-BE49-F238E27FC236}">
                            <a16:creationId xmlns:a16="http://schemas.microsoft.com/office/drawing/2014/main" id="{23923AF3-AA3C-48A1-81EF-F02BE3A0BE78}"/>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323" name="群組 322">
                    <a:extLst>
                      <a:ext uri="{FF2B5EF4-FFF2-40B4-BE49-F238E27FC236}">
                        <a16:creationId xmlns:a16="http://schemas.microsoft.com/office/drawing/2014/main" id="{EEDE6EEE-1E07-42DB-BF60-DC419271799F}"/>
                      </a:ext>
                    </a:extLst>
                  </p:cNvPr>
                  <p:cNvGrpSpPr/>
                  <p:nvPr/>
                </p:nvGrpSpPr>
                <p:grpSpPr>
                  <a:xfrm>
                    <a:off x="889000" y="2501899"/>
                    <a:ext cx="1930400" cy="482600"/>
                    <a:chOff x="889000" y="2501899"/>
                    <a:chExt cx="1930400" cy="482600"/>
                  </a:xfrm>
                  <a:grpFill/>
                </p:grpSpPr>
                <p:grpSp>
                  <p:nvGrpSpPr>
                    <p:cNvPr id="324" name="群組 323">
                      <a:extLst>
                        <a:ext uri="{FF2B5EF4-FFF2-40B4-BE49-F238E27FC236}">
                          <a16:creationId xmlns:a16="http://schemas.microsoft.com/office/drawing/2014/main" id="{E1F983F8-3C94-47CD-86FD-6050A9A71380}"/>
                        </a:ext>
                      </a:extLst>
                    </p:cNvPr>
                    <p:cNvGrpSpPr/>
                    <p:nvPr/>
                  </p:nvGrpSpPr>
                  <p:grpSpPr>
                    <a:xfrm>
                      <a:off x="889000" y="2743199"/>
                      <a:ext cx="1930400" cy="241300"/>
                      <a:chOff x="889000" y="3187700"/>
                      <a:chExt cx="1930400" cy="241300"/>
                    </a:xfrm>
                    <a:grpFill/>
                  </p:grpSpPr>
                  <p:grpSp>
                    <p:nvGrpSpPr>
                      <p:cNvPr id="336" name="群組 335">
                        <a:extLst>
                          <a:ext uri="{FF2B5EF4-FFF2-40B4-BE49-F238E27FC236}">
                            <a16:creationId xmlns:a16="http://schemas.microsoft.com/office/drawing/2014/main" id="{630E776C-4B31-4575-91BC-EBEFDEE5C9DA}"/>
                          </a:ext>
                        </a:extLst>
                      </p:cNvPr>
                      <p:cNvGrpSpPr/>
                      <p:nvPr/>
                    </p:nvGrpSpPr>
                    <p:grpSpPr>
                      <a:xfrm>
                        <a:off x="889000" y="3187700"/>
                        <a:ext cx="965200" cy="241300"/>
                        <a:chOff x="889000" y="3187700"/>
                        <a:chExt cx="965200" cy="241300"/>
                      </a:xfrm>
                      <a:grpFill/>
                    </p:grpSpPr>
                    <p:sp>
                      <p:nvSpPr>
                        <p:cNvPr id="342" name="矩形 341">
                          <a:extLst>
                            <a:ext uri="{FF2B5EF4-FFF2-40B4-BE49-F238E27FC236}">
                              <a16:creationId xmlns:a16="http://schemas.microsoft.com/office/drawing/2014/main" id="{D8D3B89A-334A-4D90-961F-C370C447EB00}"/>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3" name="矩形 342">
                          <a:extLst>
                            <a:ext uri="{FF2B5EF4-FFF2-40B4-BE49-F238E27FC236}">
                              <a16:creationId xmlns:a16="http://schemas.microsoft.com/office/drawing/2014/main" id="{A60DEB8F-3AAE-4F3B-A03E-1C98B68D23EF}"/>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4" name="矩形 343">
                          <a:extLst>
                            <a:ext uri="{FF2B5EF4-FFF2-40B4-BE49-F238E27FC236}">
                              <a16:creationId xmlns:a16="http://schemas.microsoft.com/office/drawing/2014/main" id="{6939681D-7A74-4A65-9896-EC0113A59645}"/>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5" name="矩形 344">
                          <a:extLst>
                            <a:ext uri="{FF2B5EF4-FFF2-40B4-BE49-F238E27FC236}">
                              <a16:creationId xmlns:a16="http://schemas.microsoft.com/office/drawing/2014/main" id="{67BBE259-4F0E-422A-AAA7-C74E0D8C69E7}"/>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337" name="群組 336">
                        <a:extLst>
                          <a:ext uri="{FF2B5EF4-FFF2-40B4-BE49-F238E27FC236}">
                            <a16:creationId xmlns:a16="http://schemas.microsoft.com/office/drawing/2014/main" id="{A3A375C1-AC8A-4761-9AEA-1ED9E96D620D}"/>
                          </a:ext>
                        </a:extLst>
                      </p:cNvPr>
                      <p:cNvGrpSpPr/>
                      <p:nvPr/>
                    </p:nvGrpSpPr>
                    <p:grpSpPr>
                      <a:xfrm>
                        <a:off x="1854200" y="3187700"/>
                        <a:ext cx="965200" cy="241300"/>
                        <a:chOff x="889000" y="3187700"/>
                        <a:chExt cx="965200" cy="241300"/>
                      </a:xfrm>
                      <a:grpFill/>
                    </p:grpSpPr>
                    <p:sp>
                      <p:nvSpPr>
                        <p:cNvPr id="338" name="矩形 337">
                          <a:extLst>
                            <a:ext uri="{FF2B5EF4-FFF2-40B4-BE49-F238E27FC236}">
                              <a16:creationId xmlns:a16="http://schemas.microsoft.com/office/drawing/2014/main" id="{263CECBC-A3F9-4311-A40B-3ACB3971E8FD}"/>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9" name="矩形 338">
                          <a:extLst>
                            <a:ext uri="{FF2B5EF4-FFF2-40B4-BE49-F238E27FC236}">
                              <a16:creationId xmlns:a16="http://schemas.microsoft.com/office/drawing/2014/main" id="{2F7FA704-8FAA-4FF9-8E0E-EA8ED3CB21CA}"/>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0" name="矩形 339">
                          <a:extLst>
                            <a:ext uri="{FF2B5EF4-FFF2-40B4-BE49-F238E27FC236}">
                              <a16:creationId xmlns:a16="http://schemas.microsoft.com/office/drawing/2014/main" id="{EE9619A2-AF6D-4852-96A7-630CA53755F1}"/>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1" name="矩形 340">
                          <a:extLst>
                            <a:ext uri="{FF2B5EF4-FFF2-40B4-BE49-F238E27FC236}">
                              <a16:creationId xmlns:a16="http://schemas.microsoft.com/office/drawing/2014/main" id="{CDA5E75F-EEC0-4937-A927-8F123F3E7516}"/>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325" name="群組 324">
                      <a:extLst>
                        <a:ext uri="{FF2B5EF4-FFF2-40B4-BE49-F238E27FC236}">
                          <a16:creationId xmlns:a16="http://schemas.microsoft.com/office/drawing/2014/main" id="{F6349BCB-4F76-4986-B8C3-607C712FA96D}"/>
                        </a:ext>
                      </a:extLst>
                    </p:cNvPr>
                    <p:cNvGrpSpPr/>
                    <p:nvPr/>
                  </p:nvGrpSpPr>
                  <p:grpSpPr>
                    <a:xfrm>
                      <a:off x="889000" y="2501899"/>
                      <a:ext cx="1930400" cy="241300"/>
                      <a:chOff x="889000" y="3187700"/>
                      <a:chExt cx="1930400" cy="241300"/>
                    </a:xfrm>
                    <a:grpFill/>
                  </p:grpSpPr>
                  <p:grpSp>
                    <p:nvGrpSpPr>
                      <p:cNvPr id="326" name="群組 325">
                        <a:extLst>
                          <a:ext uri="{FF2B5EF4-FFF2-40B4-BE49-F238E27FC236}">
                            <a16:creationId xmlns:a16="http://schemas.microsoft.com/office/drawing/2014/main" id="{B97F30E2-08BC-4335-9695-87990A328771}"/>
                          </a:ext>
                        </a:extLst>
                      </p:cNvPr>
                      <p:cNvGrpSpPr/>
                      <p:nvPr/>
                    </p:nvGrpSpPr>
                    <p:grpSpPr>
                      <a:xfrm>
                        <a:off x="889000" y="3187700"/>
                        <a:ext cx="965200" cy="241300"/>
                        <a:chOff x="889000" y="3187700"/>
                        <a:chExt cx="965200" cy="241300"/>
                      </a:xfrm>
                      <a:grpFill/>
                    </p:grpSpPr>
                    <p:sp>
                      <p:nvSpPr>
                        <p:cNvPr id="332" name="矩形 331">
                          <a:extLst>
                            <a:ext uri="{FF2B5EF4-FFF2-40B4-BE49-F238E27FC236}">
                              <a16:creationId xmlns:a16="http://schemas.microsoft.com/office/drawing/2014/main" id="{FDCDD358-378E-4297-8B59-CBF0CFC0D670}"/>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3" name="矩形 332">
                          <a:extLst>
                            <a:ext uri="{FF2B5EF4-FFF2-40B4-BE49-F238E27FC236}">
                              <a16:creationId xmlns:a16="http://schemas.microsoft.com/office/drawing/2014/main" id="{C3FA894A-2B9B-47E7-8AF6-6D437D6CE1D6}"/>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4" name="矩形 333">
                          <a:extLst>
                            <a:ext uri="{FF2B5EF4-FFF2-40B4-BE49-F238E27FC236}">
                              <a16:creationId xmlns:a16="http://schemas.microsoft.com/office/drawing/2014/main" id="{A08DE006-81DA-4245-B90B-C672A0A729F9}"/>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5" name="矩形 334">
                          <a:extLst>
                            <a:ext uri="{FF2B5EF4-FFF2-40B4-BE49-F238E27FC236}">
                              <a16:creationId xmlns:a16="http://schemas.microsoft.com/office/drawing/2014/main" id="{076D8EF8-C9B5-4D0A-875E-E00F9805E87B}"/>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327" name="群組 326">
                        <a:extLst>
                          <a:ext uri="{FF2B5EF4-FFF2-40B4-BE49-F238E27FC236}">
                            <a16:creationId xmlns:a16="http://schemas.microsoft.com/office/drawing/2014/main" id="{9A1617CF-7CE7-46F2-9E79-4E9C0898BE51}"/>
                          </a:ext>
                        </a:extLst>
                      </p:cNvPr>
                      <p:cNvGrpSpPr/>
                      <p:nvPr/>
                    </p:nvGrpSpPr>
                    <p:grpSpPr>
                      <a:xfrm>
                        <a:off x="1854200" y="3187700"/>
                        <a:ext cx="965200" cy="241300"/>
                        <a:chOff x="889000" y="3187700"/>
                        <a:chExt cx="965200" cy="241300"/>
                      </a:xfrm>
                      <a:grpFill/>
                    </p:grpSpPr>
                    <p:sp>
                      <p:nvSpPr>
                        <p:cNvPr id="328" name="矩形 327">
                          <a:extLst>
                            <a:ext uri="{FF2B5EF4-FFF2-40B4-BE49-F238E27FC236}">
                              <a16:creationId xmlns:a16="http://schemas.microsoft.com/office/drawing/2014/main" id="{BCF804BE-F3C4-4143-ABD3-9322F25B640F}"/>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29" name="矩形 328">
                          <a:extLst>
                            <a:ext uri="{FF2B5EF4-FFF2-40B4-BE49-F238E27FC236}">
                              <a16:creationId xmlns:a16="http://schemas.microsoft.com/office/drawing/2014/main" id="{300A5825-18F5-45BD-B5C0-BE4860286B5B}"/>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0" name="矩形 329">
                          <a:extLst>
                            <a:ext uri="{FF2B5EF4-FFF2-40B4-BE49-F238E27FC236}">
                              <a16:creationId xmlns:a16="http://schemas.microsoft.com/office/drawing/2014/main" id="{EC37A10D-EE7A-4039-ADB6-0A6C0A5EB442}"/>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1" name="矩形 330">
                          <a:extLst>
                            <a:ext uri="{FF2B5EF4-FFF2-40B4-BE49-F238E27FC236}">
                              <a16:creationId xmlns:a16="http://schemas.microsoft.com/office/drawing/2014/main" id="{772F178E-939E-4181-8879-C4B13CB440D9}"/>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grpSp>
          </p:grpSp>
        </p:grpSp>
      </p:grpSp>
      <mc:AlternateContent xmlns:mc="http://schemas.openxmlformats.org/markup-compatibility/2006" xmlns:a14="http://schemas.microsoft.com/office/drawing/2010/main">
        <mc:Choice Requires="a14">
          <p:sp>
            <p:nvSpPr>
              <p:cNvPr id="625" name="文字方塊 624">
                <a:extLst>
                  <a:ext uri="{FF2B5EF4-FFF2-40B4-BE49-F238E27FC236}">
                    <a16:creationId xmlns:a16="http://schemas.microsoft.com/office/drawing/2014/main" id="{D8420BCF-B8DE-43F6-9C52-05C2762FD9D8}"/>
                  </a:ext>
                </a:extLst>
              </p:cNvPr>
              <p:cNvSpPr txBox="1"/>
              <p:nvPr/>
            </p:nvSpPr>
            <p:spPr>
              <a:xfrm>
                <a:off x="8437066" y="4933951"/>
                <a:ext cx="1380223" cy="523220"/>
              </a:xfrm>
              <a:prstGeom prst="rect">
                <a:avLst/>
              </a:prstGeom>
              <a:noFill/>
            </p:spPr>
            <p:txBody>
              <a:bodyPr wrap="square">
                <a:spAutoFit/>
              </a:bodyPr>
              <a:lstStyle/>
              <a:p>
                <a14:m>
                  <m:oMath xmlns:m="http://schemas.openxmlformats.org/officeDocument/2006/math">
                    <m:sSubSup>
                      <m:sSubSupPr>
                        <m:ctrlPr>
                          <a:rPr lang="en-US" altLang="zh-TW" sz="2800" b="1" i="1" smtClean="0">
                            <a:solidFill>
                              <a:srgbClr val="FF0000"/>
                            </a:solidFill>
                            <a:latin typeface="Cambria Math" panose="02040503050406030204" pitchFamily="18" charset="0"/>
                          </a:rPr>
                        </m:ctrlPr>
                      </m:sSubSupPr>
                      <m:e>
                        <m:r>
                          <a:rPr lang="en-US" altLang="zh-TW" sz="2800" b="1" i="1" smtClean="0">
                            <a:solidFill>
                              <a:srgbClr val="FF0000"/>
                            </a:solidFill>
                            <a:latin typeface="Cambria Math" panose="02040503050406030204" pitchFamily="18" charset="0"/>
                          </a:rPr>
                          <m:t>𝒛</m:t>
                        </m:r>
                      </m:e>
                      <m:sub>
                        <m:r>
                          <a:rPr lang="en-US" altLang="zh-TW" sz="2800" b="1" i="1" smtClean="0">
                            <a:solidFill>
                              <a:srgbClr val="FF0000"/>
                            </a:solidFill>
                            <a:latin typeface="Cambria Math" panose="02040503050406030204" pitchFamily="18" charset="0"/>
                          </a:rPr>
                          <m:t>𝒊</m:t>
                        </m:r>
                      </m:sub>
                      <m:sup>
                        <m:r>
                          <a:rPr lang="en-US" altLang="zh-TW" sz="2800" b="1" i="1" smtClean="0">
                            <a:solidFill>
                              <a:srgbClr val="FF0000"/>
                            </a:solidFill>
                            <a:latin typeface="Cambria Math" panose="02040503050406030204" pitchFamily="18" charset="0"/>
                          </a:rPr>
                          <m:t>′′</m:t>
                        </m:r>
                      </m:sup>
                    </m:sSubSup>
                  </m:oMath>
                </a14:m>
                <a:r>
                  <a:rPr lang="zh-TW" altLang="en-US" sz="2800" b="1">
                    <a:solidFill>
                      <a:srgbClr val="FF0000"/>
                    </a:solidFill>
                  </a:rPr>
                  <a:t> </a:t>
                </a:r>
              </a:p>
            </p:txBody>
          </p:sp>
        </mc:Choice>
        <mc:Fallback xmlns="">
          <p:sp>
            <p:nvSpPr>
              <p:cNvPr id="625" name="文字方塊 624">
                <a:extLst>
                  <a:ext uri="{FF2B5EF4-FFF2-40B4-BE49-F238E27FC236}">
                    <a16:creationId xmlns:a16="http://schemas.microsoft.com/office/drawing/2014/main" id="{D8420BCF-B8DE-43F6-9C52-05C2762FD9D8}"/>
                  </a:ext>
                </a:extLst>
              </p:cNvPr>
              <p:cNvSpPr txBox="1">
                <a:spLocks noRot="1" noChangeAspect="1" noMove="1" noResize="1" noEditPoints="1" noAdjustHandles="1" noChangeArrowheads="1" noChangeShapeType="1" noTextEdit="1"/>
              </p:cNvSpPr>
              <p:nvPr/>
            </p:nvSpPr>
            <p:spPr>
              <a:xfrm>
                <a:off x="8437066" y="4933951"/>
                <a:ext cx="1380223" cy="523220"/>
              </a:xfrm>
              <a:prstGeom prst="rect">
                <a:avLst/>
              </a:prstGeom>
              <a:blipFill>
                <a:blip r:embed="rId4"/>
                <a:stretch>
                  <a:fillRect/>
                </a:stretch>
              </a:blipFill>
            </p:spPr>
            <p:txBody>
              <a:bodyPr/>
              <a:lstStyle/>
              <a:p>
                <a:r>
                  <a:rPr lang="zh-TW" altLang="en-US">
                    <a:noFill/>
                  </a:rPr>
                  <a:t> </a:t>
                </a:r>
              </a:p>
            </p:txBody>
          </p:sp>
        </mc:Fallback>
      </mc:AlternateContent>
      <p:sp>
        <p:nvSpPr>
          <p:cNvPr id="470" name="箭號: 向右 469">
            <a:extLst>
              <a:ext uri="{FF2B5EF4-FFF2-40B4-BE49-F238E27FC236}">
                <a16:creationId xmlns:a16="http://schemas.microsoft.com/office/drawing/2014/main" id="{15DD4BE6-C5B8-474B-83F2-84E1CBFB7D5E}"/>
              </a:ext>
            </a:extLst>
          </p:cNvPr>
          <p:cNvSpPr/>
          <p:nvPr/>
        </p:nvSpPr>
        <p:spPr>
          <a:xfrm>
            <a:off x="2544076" y="2778917"/>
            <a:ext cx="2361063" cy="13255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a:t>2 convolution’s</a:t>
            </a:r>
            <a:br>
              <a:rPr lang="en-US" altLang="zh-TW" sz="2000"/>
            </a:br>
            <a:r>
              <a:rPr lang="en-US" altLang="zh-TW" sz="2000"/>
              <a:t>with</a:t>
            </a:r>
            <a:r>
              <a:rPr lang="zh-TW" altLang="en-US" sz="2000"/>
              <a:t> </a:t>
            </a:r>
            <a:r>
              <a:rPr lang="en-US" altLang="zh-TW" sz="2000"/>
              <a:t>gelu</a:t>
            </a:r>
            <a:r>
              <a:rPr lang="zh-TW" altLang="en-US" sz="2000"/>
              <a:t> </a:t>
            </a:r>
          </a:p>
        </p:txBody>
      </p:sp>
      <p:sp>
        <p:nvSpPr>
          <p:cNvPr id="471" name="標題 1">
            <a:extLst>
              <a:ext uri="{FF2B5EF4-FFF2-40B4-BE49-F238E27FC236}">
                <a16:creationId xmlns:a16="http://schemas.microsoft.com/office/drawing/2014/main" id="{888A1762-95D2-4809-819F-A2C8D87B1940}"/>
              </a:ext>
            </a:extLst>
          </p:cNvPr>
          <p:cNvSpPr>
            <a:spLocks noGrp="1"/>
          </p:cNvSpPr>
          <p:nvPr>
            <p:ph type="title"/>
          </p:nvPr>
        </p:nvSpPr>
        <p:spPr>
          <a:xfrm>
            <a:off x="838200" y="365125"/>
            <a:ext cx="10515600" cy="1325563"/>
          </a:xfrm>
        </p:spPr>
        <p:txBody>
          <a:bodyPr/>
          <a:lstStyle/>
          <a:p>
            <a:r>
              <a:rPr lang="en-US" altLang="zh-TW"/>
              <a:t>Each cov block’s processing.. </a:t>
            </a:r>
            <a:endParaRPr lang="zh-TW" altLang="en-US"/>
          </a:p>
        </p:txBody>
      </p:sp>
      <p:grpSp>
        <p:nvGrpSpPr>
          <p:cNvPr id="472" name="群組 471">
            <a:extLst>
              <a:ext uri="{FF2B5EF4-FFF2-40B4-BE49-F238E27FC236}">
                <a16:creationId xmlns:a16="http://schemas.microsoft.com/office/drawing/2014/main" id="{04CECCF1-C766-4476-B084-3D00E640FDE7}"/>
              </a:ext>
            </a:extLst>
          </p:cNvPr>
          <p:cNvGrpSpPr/>
          <p:nvPr/>
        </p:nvGrpSpPr>
        <p:grpSpPr>
          <a:xfrm>
            <a:off x="5053085" y="1924048"/>
            <a:ext cx="1930400" cy="3009904"/>
            <a:chOff x="6731002" y="3225799"/>
            <a:chExt cx="1930400" cy="3009904"/>
          </a:xfrm>
          <a:solidFill>
            <a:schemeClr val="accent4">
              <a:lumMod val="75000"/>
            </a:schemeClr>
          </a:solidFill>
        </p:grpSpPr>
        <p:grpSp>
          <p:nvGrpSpPr>
            <p:cNvPr id="473" name="群組 472">
              <a:extLst>
                <a:ext uri="{FF2B5EF4-FFF2-40B4-BE49-F238E27FC236}">
                  <a16:creationId xmlns:a16="http://schemas.microsoft.com/office/drawing/2014/main" id="{1947456D-8CFB-4548-AF22-8E54C21BD5B4}"/>
                </a:ext>
              </a:extLst>
            </p:cNvPr>
            <p:cNvGrpSpPr/>
            <p:nvPr/>
          </p:nvGrpSpPr>
          <p:grpSpPr>
            <a:xfrm>
              <a:off x="6731002" y="3225799"/>
              <a:ext cx="1930400" cy="1854202"/>
              <a:chOff x="889000" y="1574798"/>
              <a:chExt cx="1930400" cy="1854202"/>
            </a:xfrm>
            <a:grpFill/>
          </p:grpSpPr>
          <p:grpSp>
            <p:nvGrpSpPr>
              <p:cNvPr id="533" name="群組 532">
                <a:extLst>
                  <a:ext uri="{FF2B5EF4-FFF2-40B4-BE49-F238E27FC236}">
                    <a16:creationId xmlns:a16="http://schemas.microsoft.com/office/drawing/2014/main" id="{6620E1F4-52D1-412F-9E94-416F8B23A3AF}"/>
                  </a:ext>
                </a:extLst>
              </p:cNvPr>
              <p:cNvGrpSpPr/>
              <p:nvPr/>
            </p:nvGrpSpPr>
            <p:grpSpPr>
              <a:xfrm>
                <a:off x="889000" y="2501899"/>
                <a:ext cx="1930400" cy="927101"/>
                <a:chOff x="889000" y="2501899"/>
                <a:chExt cx="1930400" cy="927101"/>
              </a:xfrm>
              <a:grpFill/>
            </p:grpSpPr>
            <p:grpSp>
              <p:nvGrpSpPr>
                <p:cNvPr id="581" name="群組 580">
                  <a:extLst>
                    <a:ext uri="{FF2B5EF4-FFF2-40B4-BE49-F238E27FC236}">
                      <a16:creationId xmlns:a16="http://schemas.microsoft.com/office/drawing/2014/main" id="{A4092A27-12D6-444E-A872-6CC1B946A80C}"/>
                    </a:ext>
                  </a:extLst>
                </p:cNvPr>
                <p:cNvGrpSpPr/>
                <p:nvPr/>
              </p:nvGrpSpPr>
              <p:grpSpPr>
                <a:xfrm>
                  <a:off x="889000" y="3187700"/>
                  <a:ext cx="1930400" cy="241300"/>
                  <a:chOff x="889000" y="3187700"/>
                  <a:chExt cx="1930400" cy="241300"/>
                </a:xfrm>
                <a:grpFill/>
              </p:grpSpPr>
              <p:grpSp>
                <p:nvGrpSpPr>
                  <p:cNvPr id="617" name="群組 616">
                    <a:extLst>
                      <a:ext uri="{FF2B5EF4-FFF2-40B4-BE49-F238E27FC236}">
                        <a16:creationId xmlns:a16="http://schemas.microsoft.com/office/drawing/2014/main" id="{AB4306AE-80E5-474A-BFF4-82A036588048}"/>
                      </a:ext>
                    </a:extLst>
                  </p:cNvPr>
                  <p:cNvGrpSpPr/>
                  <p:nvPr/>
                </p:nvGrpSpPr>
                <p:grpSpPr>
                  <a:xfrm>
                    <a:off x="889000" y="3187700"/>
                    <a:ext cx="965200" cy="241300"/>
                    <a:chOff x="889000" y="3187700"/>
                    <a:chExt cx="965200" cy="241300"/>
                  </a:xfrm>
                  <a:grpFill/>
                </p:grpSpPr>
                <p:sp>
                  <p:nvSpPr>
                    <p:cNvPr id="623" name="矩形 622">
                      <a:extLst>
                        <a:ext uri="{FF2B5EF4-FFF2-40B4-BE49-F238E27FC236}">
                          <a16:creationId xmlns:a16="http://schemas.microsoft.com/office/drawing/2014/main" id="{82FCD3CB-5F16-4535-8ED0-74EAE6363992}"/>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24" name="矩形 623">
                      <a:extLst>
                        <a:ext uri="{FF2B5EF4-FFF2-40B4-BE49-F238E27FC236}">
                          <a16:creationId xmlns:a16="http://schemas.microsoft.com/office/drawing/2014/main" id="{5962C0AF-0713-4D7E-A921-711B92B9CAD9}"/>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27" name="矩形 626">
                      <a:extLst>
                        <a:ext uri="{FF2B5EF4-FFF2-40B4-BE49-F238E27FC236}">
                          <a16:creationId xmlns:a16="http://schemas.microsoft.com/office/drawing/2014/main" id="{776CD7C5-1C32-4C3A-A6B8-65E1BC0D09A9}"/>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29" name="矩形 628">
                      <a:extLst>
                        <a:ext uri="{FF2B5EF4-FFF2-40B4-BE49-F238E27FC236}">
                          <a16:creationId xmlns:a16="http://schemas.microsoft.com/office/drawing/2014/main" id="{6D9B15D5-9792-48CB-8E68-703DE38A0C68}"/>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618" name="群組 617">
                    <a:extLst>
                      <a:ext uri="{FF2B5EF4-FFF2-40B4-BE49-F238E27FC236}">
                        <a16:creationId xmlns:a16="http://schemas.microsoft.com/office/drawing/2014/main" id="{A97D5F2C-B3BD-4849-8F7C-ECA4A50884AD}"/>
                      </a:ext>
                    </a:extLst>
                  </p:cNvPr>
                  <p:cNvGrpSpPr/>
                  <p:nvPr/>
                </p:nvGrpSpPr>
                <p:grpSpPr>
                  <a:xfrm>
                    <a:off x="1854200" y="3187700"/>
                    <a:ext cx="965200" cy="241300"/>
                    <a:chOff x="889000" y="3187700"/>
                    <a:chExt cx="965200" cy="241300"/>
                  </a:xfrm>
                  <a:grpFill/>
                </p:grpSpPr>
                <p:sp>
                  <p:nvSpPr>
                    <p:cNvPr id="619" name="矩形 618">
                      <a:extLst>
                        <a:ext uri="{FF2B5EF4-FFF2-40B4-BE49-F238E27FC236}">
                          <a16:creationId xmlns:a16="http://schemas.microsoft.com/office/drawing/2014/main" id="{63F32A60-AE76-45F9-AA37-0B8EC595B235}"/>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20" name="矩形 619">
                      <a:extLst>
                        <a:ext uri="{FF2B5EF4-FFF2-40B4-BE49-F238E27FC236}">
                          <a16:creationId xmlns:a16="http://schemas.microsoft.com/office/drawing/2014/main" id="{255E5963-DB3B-4412-B1A6-D5D29FF6B6C7}"/>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21" name="矩形 620">
                      <a:extLst>
                        <a:ext uri="{FF2B5EF4-FFF2-40B4-BE49-F238E27FC236}">
                          <a16:creationId xmlns:a16="http://schemas.microsoft.com/office/drawing/2014/main" id="{EB58C3E9-DB3B-44BD-92A4-5FB3E40B5F7F}"/>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22" name="矩形 621">
                      <a:extLst>
                        <a:ext uri="{FF2B5EF4-FFF2-40B4-BE49-F238E27FC236}">
                          <a16:creationId xmlns:a16="http://schemas.microsoft.com/office/drawing/2014/main" id="{20EB9040-DE38-4CC5-B9BA-3A1AB1F3A60F}"/>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582" name="群組 581">
                  <a:extLst>
                    <a:ext uri="{FF2B5EF4-FFF2-40B4-BE49-F238E27FC236}">
                      <a16:creationId xmlns:a16="http://schemas.microsoft.com/office/drawing/2014/main" id="{993C1DD3-02EF-4E4E-B887-2598418F23FB}"/>
                    </a:ext>
                  </a:extLst>
                </p:cNvPr>
                <p:cNvGrpSpPr/>
                <p:nvPr/>
              </p:nvGrpSpPr>
              <p:grpSpPr>
                <a:xfrm>
                  <a:off x="889000" y="2501899"/>
                  <a:ext cx="1930400" cy="711200"/>
                  <a:chOff x="889000" y="2501899"/>
                  <a:chExt cx="1930400" cy="711200"/>
                </a:xfrm>
                <a:grpFill/>
              </p:grpSpPr>
              <p:grpSp>
                <p:nvGrpSpPr>
                  <p:cNvPr id="583" name="群組 582">
                    <a:extLst>
                      <a:ext uri="{FF2B5EF4-FFF2-40B4-BE49-F238E27FC236}">
                        <a16:creationId xmlns:a16="http://schemas.microsoft.com/office/drawing/2014/main" id="{D5424AFF-9882-42C2-A69B-C98B4088AF90}"/>
                      </a:ext>
                    </a:extLst>
                  </p:cNvPr>
                  <p:cNvGrpSpPr/>
                  <p:nvPr/>
                </p:nvGrpSpPr>
                <p:grpSpPr>
                  <a:xfrm>
                    <a:off x="889000" y="2971799"/>
                    <a:ext cx="1930400" cy="241300"/>
                    <a:chOff x="889000" y="3187700"/>
                    <a:chExt cx="1930400" cy="241300"/>
                  </a:xfrm>
                  <a:grpFill/>
                </p:grpSpPr>
                <p:grpSp>
                  <p:nvGrpSpPr>
                    <p:cNvPr id="607" name="群組 606">
                      <a:extLst>
                        <a:ext uri="{FF2B5EF4-FFF2-40B4-BE49-F238E27FC236}">
                          <a16:creationId xmlns:a16="http://schemas.microsoft.com/office/drawing/2014/main" id="{5EE1C8B9-146B-4612-8948-392B55C7C1FE}"/>
                        </a:ext>
                      </a:extLst>
                    </p:cNvPr>
                    <p:cNvGrpSpPr/>
                    <p:nvPr/>
                  </p:nvGrpSpPr>
                  <p:grpSpPr>
                    <a:xfrm>
                      <a:off x="889000" y="3187700"/>
                      <a:ext cx="965200" cy="241300"/>
                      <a:chOff x="889000" y="3187700"/>
                      <a:chExt cx="965200" cy="241300"/>
                    </a:xfrm>
                    <a:grpFill/>
                  </p:grpSpPr>
                  <p:sp>
                    <p:nvSpPr>
                      <p:cNvPr id="613" name="矩形 612">
                        <a:extLst>
                          <a:ext uri="{FF2B5EF4-FFF2-40B4-BE49-F238E27FC236}">
                            <a16:creationId xmlns:a16="http://schemas.microsoft.com/office/drawing/2014/main" id="{C97DE4C7-8538-48E1-9615-AA0F511B6F98}"/>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14" name="矩形 613">
                        <a:extLst>
                          <a:ext uri="{FF2B5EF4-FFF2-40B4-BE49-F238E27FC236}">
                            <a16:creationId xmlns:a16="http://schemas.microsoft.com/office/drawing/2014/main" id="{80C8ED8D-E24A-4075-887E-EDE7578C9F96}"/>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15" name="矩形 614">
                        <a:extLst>
                          <a:ext uri="{FF2B5EF4-FFF2-40B4-BE49-F238E27FC236}">
                            <a16:creationId xmlns:a16="http://schemas.microsoft.com/office/drawing/2014/main" id="{6F2831E5-F63E-4E94-BE46-5073894818C8}"/>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16" name="矩形 615">
                        <a:extLst>
                          <a:ext uri="{FF2B5EF4-FFF2-40B4-BE49-F238E27FC236}">
                            <a16:creationId xmlns:a16="http://schemas.microsoft.com/office/drawing/2014/main" id="{7598D22D-D588-430F-8C7A-C473BD7CE241}"/>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608" name="群組 607">
                      <a:extLst>
                        <a:ext uri="{FF2B5EF4-FFF2-40B4-BE49-F238E27FC236}">
                          <a16:creationId xmlns:a16="http://schemas.microsoft.com/office/drawing/2014/main" id="{9E924842-FC07-44CA-B510-C468668F7C55}"/>
                        </a:ext>
                      </a:extLst>
                    </p:cNvPr>
                    <p:cNvGrpSpPr/>
                    <p:nvPr/>
                  </p:nvGrpSpPr>
                  <p:grpSpPr>
                    <a:xfrm>
                      <a:off x="1854200" y="3187700"/>
                      <a:ext cx="965200" cy="241300"/>
                      <a:chOff x="889000" y="3187700"/>
                      <a:chExt cx="965200" cy="241300"/>
                    </a:xfrm>
                    <a:grpFill/>
                  </p:grpSpPr>
                  <p:sp>
                    <p:nvSpPr>
                      <p:cNvPr id="609" name="矩形 608">
                        <a:extLst>
                          <a:ext uri="{FF2B5EF4-FFF2-40B4-BE49-F238E27FC236}">
                            <a16:creationId xmlns:a16="http://schemas.microsoft.com/office/drawing/2014/main" id="{8CAB3BD0-DFDB-40CA-BBCD-DB638BA19F2D}"/>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10" name="矩形 609">
                        <a:extLst>
                          <a:ext uri="{FF2B5EF4-FFF2-40B4-BE49-F238E27FC236}">
                            <a16:creationId xmlns:a16="http://schemas.microsoft.com/office/drawing/2014/main" id="{54EAC95D-682B-4164-BD03-A2257720DF6A}"/>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11" name="矩形 610">
                        <a:extLst>
                          <a:ext uri="{FF2B5EF4-FFF2-40B4-BE49-F238E27FC236}">
                            <a16:creationId xmlns:a16="http://schemas.microsoft.com/office/drawing/2014/main" id="{A991125E-26AD-488D-8F1E-DDE3793A1B45}"/>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12" name="矩形 611">
                        <a:extLst>
                          <a:ext uri="{FF2B5EF4-FFF2-40B4-BE49-F238E27FC236}">
                            <a16:creationId xmlns:a16="http://schemas.microsoft.com/office/drawing/2014/main" id="{6DC78986-1AB3-492E-AA26-0DD9EF5273CF}"/>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584" name="群組 583">
                    <a:extLst>
                      <a:ext uri="{FF2B5EF4-FFF2-40B4-BE49-F238E27FC236}">
                        <a16:creationId xmlns:a16="http://schemas.microsoft.com/office/drawing/2014/main" id="{97CD35E6-03E1-4138-89CF-BDBDB3C8057C}"/>
                      </a:ext>
                    </a:extLst>
                  </p:cNvPr>
                  <p:cNvGrpSpPr/>
                  <p:nvPr/>
                </p:nvGrpSpPr>
                <p:grpSpPr>
                  <a:xfrm>
                    <a:off x="889000" y="2501899"/>
                    <a:ext cx="1930400" cy="482600"/>
                    <a:chOff x="889000" y="2501899"/>
                    <a:chExt cx="1930400" cy="482600"/>
                  </a:xfrm>
                  <a:grpFill/>
                </p:grpSpPr>
                <p:grpSp>
                  <p:nvGrpSpPr>
                    <p:cNvPr id="585" name="群組 584">
                      <a:extLst>
                        <a:ext uri="{FF2B5EF4-FFF2-40B4-BE49-F238E27FC236}">
                          <a16:creationId xmlns:a16="http://schemas.microsoft.com/office/drawing/2014/main" id="{4E9AE09C-8073-49AC-8A75-63456CCB1BF9}"/>
                        </a:ext>
                      </a:extLst>
                    </p:cNvPr>
                    <p:cNvGrpSpPr/>
                    <p:nvPr/>
                  </p:nvGrpSpPr>
                  <p:grpSpPr>
                    <a:xfrm>
                      <a:off x="889000" y="2743199"/>
                      <a:ext cx="1930400" cy="241300"/>
                      <a:chOff x="889000" y="3187700"/>
                      <a:chExt cx="1930400" cy="241300"/>
                    </a:xfrm>
                    <a:grpFill/>
                  </p:grpSpPr>
                  <p:grpSp>
                    <p:nvGrpSpPr>
                      <p:cNvPr id="597" name="群組 596">
                        <a:extLst>
                          <a:ext uri="{FF2B5EF4-FFF2-40B4-BE49-F238E27FC236}">
                            <a16:creationId xmlns:a16="http://schemas.microsoft.com/office/drawing/2014/main" id="{F3EF96A9-8360-4AFE-B604-83178A528192}"/>
                          </a:ext>
                        </a:extLst>
                      </p:cNvPr>
                      <p:cNvGrpSpPr/>
                      <p:nvPr/>
                    </p:nvGrpSpPr>
                    <p:grpSpPr>
                      <a:xfrm>
                        <a:off x="889000" y="3187700"/>
                        <a:ext cx="965200" cy="241300"/>
                        <a:chOff x="889000" y="3187700"/>
                        <a:chExt cx="965200" cy="241300"/>
                      </a:xfrm>
                      <a:grpFill/>
                    </p:grpSpPr>
                    <p:sp>
                      <p:nvSpPr>
                        <p:cNvPr id="603" name="矩形 602">
                          <a:extLst>
                            <a:ext uri="{FF2B5EF4-FFF2-40B4-BE49-F238E27FC236}">
                              <a16:creationId xmlns:a16="http://schemas.microsoft.com/office/drawing/2014/main" id="{A51AD35A-F261-4E60-B2FC-BFA9FE79EB88}"/>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04" name="矩形 603">
                          <a:extLst>
                            <a:ext uri="{FF2B5EF4-FFF2-40B4-BE49-F238E27FC236}">
                              <a16:creationId xmlns:a16="http://schemas.microsoft.com/office/drawing/2014/main" id="{2A977E60-BFB3-4EF9-B760-90CF10CF9EEC}"/>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05" name="矩形 604">
                          <a:extLst>
                            <a:ext uri="{FF2B5EF4-FFF2-40B4-BE49-F238E27FC236}">
                              <a16:creationId xmlns:a16="http://schemas.microsoft.com/office/drawing/2014/main" id="{5BEC4B65-3E33-4A3F-8E75-3814C742BAF3}"/>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06" name="矩形 605">
                          <a:extLst>
                            <a:ext uri="{FF2B5EF4-FFF2-40B4-BE49-F238E27FC236}">
                              <a16:creationId xmlns:a16="http://schemas.microsoft.com/office/drawing/2014/main" id="{90008BF0-7C92-47D9-8F14-1FC32F948174}"/>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598" name="群組 597">
                        <a:extLst>
                          <a:ext uri="{FF2B5EF4-FFF2-40B4-BE49-F238E27FC236}">
                            <a16:creationId xmlns:a16="http://schemas.microsoft.com/office/drawing/2014/main" id="{D5133943-C09F-4CEF-AA8A-AAD68AEE23C9}"/>
                          </a:ext>
                        </a:extLst>
                      </p:cNvPr>
                      <p:cNvGrpSpPr/>
                      <p:nvPr/>
                    </p:nvGrpSpPr>
                    <p:grpSpPr>
                      <a:xfrm>
                        <a:off x="1854200" y="3187700"/>
                        <a:ext cx="965200" cy="241300"/>
                        <a:chOff x="889000" y="3187700"/>
                        <a:chExt cx="965200" cy="241300"/>
                      </a:xfrm>
                      <a:grpFill/>
                    </p:grpSpPr>
                    <p:sp>
                      <p:nvSpPr>
                        <p:cNvPr id="599" name="矩形 598">
                          <a:extLst>
                            <a:ext uri="{FF2B5EF4-FFF2-40B4-BE49-F238E27FC236}">
                              <a16:creationId xmlns:a16="http://schemas.microsoft.com/office/drawing/2014/main" id="{A89B3FCD-C04B-4B14-8840-FB6C0156D040}"/>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00" name="矩形 599">
                          <a:extLst>
                            <a:ext uri="{FF2B5EF4-FFF2-40B4-BE49-F238E27FC236}">
                              <a16:creationId xmlns:a16="http://schemas.microsoft.com/office/drawing/2014/main" id="{2B0E23E1-33C0-410E-AD37-0FDD37E1C049}"/>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01" name="矩形 600">
                          <a:extLst>
                            <a:ext uri="{FF2B5EF4-FFF2-40B4-BE49-F238E27FC236}">
                              <a16:creationId xmlns:a16="http://schemas.microsoft.com/office/drawing/2014/main" id="{02E461FE-EAC8-4518-A060-51678A719411}"/>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02" name="矩形 601">
                          <a:extLst>
                            <a:ext uri="{FF2B5EF4-FFF2-40B4-BE49-F238E27FC236}">
                              <a16:creationId xmlns:a16="http://schemas.microsoft.com/office/drawing/2014/main" id="{8E8EF10B-C560-431E-95F2-6BFE9A562D1F}"/>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586" name="群組 585">
                      <a:extLst>
                        <a:ext uri="{FF2B5EF4-FFF2-40B4-BE49-F238E27FC236}">
                          <a16:creationId xmlns:a16="http://schemas.microsoft.com/office/drawing/2014/main" id="{6BB9B045-34C0-47F5-A052-076079FBB3DF}"/>
                        </a:ext>
                      </a:extLst>
                    </p:cNvPr>
                    <p:cNvGrpSpPr/>
                    <p:nvPr/>
                  </p:nvGrpSpPr>
                  <p:grpSpPr>
                    <a:xfrm>
                      <a:off x="889000" y="2501899"/>
                      <a:ext cx="1930400" cy="241300"/>
                      <a:chOff x="889000" y="3187700"/>
                      <a:chExt cx="1930400" cy="241300"/>
                    </a:xfrm>
                    <a:grpFill/>
                  </p:grpSpPr>
                  <p:grpSp>
                    <p:nvGrpSpPr>
                      <p:cNvPr id="587" name="群組 586">
                        <a:extLst>
                          <a:ext uri="{FF2B5EF4-FFF2-40B4-BE49-F238E27FC236}">
                            <a16:creationId xmlns:a16="http://schemas.microsoft.com/office/drawing/2014/main" id="{3D3DC9A3-016E-4D72-8032-54B4CDFB31E6}"/>
                          </a:ext>
                        </a:extLst>
                      </p:cNvPr>
                      <p:cNvGrpSpPr/>
                      <p:nvPr/>
                    </p:nvGrpSpPr>
                    <p:grpSpPr>
                      <a:xfrm>
                        <a:off x="889000" y="3187700"/>
                        <a:ext cx="965200" cy="241300"/>
                        <a:chOff x="889000" y="3187700"/>
                        <a:chExt cx="965200" cy="241300"/>
                      </a:xfrm>
                      <a:grpFill/>
                    </p:grpSpPr>
                    <p:sp>
                      <p:nvSpPr>
                        <p:cNvPr id="593" name="矩形 592">
                          <a:extLst>
                            <a:ext uri="{FF2B5EF4-FFF2-40B4-BE49-F238E27FC236}">
                              <a16:creationId xmlns:a16="http://schemas.microsoft.com/office/drawing/2014/main" id="{8CE1E06E-D860-41BC-9E33-199E4D5DC27B}"/>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94" name="矩形 593">
                          <a:extLst>
                            <a:ext uri="{FF2B5EF4-FFF2-40B4-BE49-F238E27FC236}">
                              <a16:creationId xmlns:a16="http://schemas.microsoft.com/office/drawing/2014/main" id="{99DABA68-3527-47E9-AC6F-F303B4E47E61}"/>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95" name="矩形 594">
                          <a:extLst>
                            <a:ext uri="{FF2B5EF4-FFF2-40B4-BE49-F238E27FC236}">
                              <a16:creationId xmlns:a16="http://schemas.microsoft.com/office/drawing/2014/main" id="{B3E38B73-1468-44F1-A80B-9CD0C917E77E}"/>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96" name="矩形 595">
                          <a:extLst>
                            <a:ext uri="{FF2B5EF4-FFF2-40B4-BE49-F238E27FC236}">
                              <a16:creationId xmlns:a16="http://schemas.microsoft.com/office/drawing/2014/main" id="{FD006AEF-130D-4330-B0F2-360A8DB3B1FF}"/>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588" name="群組 587">
                        <a:extLst>
                          <a:ext uri="{FF2B5EF4-FFF2-40B4-BE49-F238E27FC236}">
                            <a16:creationId xmlns:a16="http://schemas.microsoft.com/office/drawing/2014/main" id="{955D2293-E011-4E1F-9878-C47348623921}"/>
                          </a:ext>
                        </a:extLst>
                      </p:cNvPr>
                      <p:cNvGrpSpPr/>
                      <p:nvPr/>
                    </p:nvGrpSpPr>
                    <p:grpSpPr>
                      <a:xfrm>
                        <a:off x="1854200" y="3187700"/>
                        <a:ext cx="965200" cy="241300"/>
                        <a:chOff x="889000" y="3187700"/>
                        <a:chExt cx="965200" cy="241300"/>
                      </a:xfrm>
                      <a:grpFill/>
                    </p:grpSpPr>
                    <p:sp>
                      <p:nvSpPr>
                        <p:cNvPr id="589" name="矩形 588">
                          <a:extLst>
                            <a:ext uri="{FF2B5EF4-FFF2-40B4-BE49-F238E27FC236}">
                              <a16:creationId xmlns:a16="http://schemas.microsoft.com/office/drawing/2014/main" id="{ABE406F1-67E8-462D-A1B4-FC88A31C783C}"/>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90" name="矩形 589">
                          <a:extLst>
                            <a:ext uri="{FF2B5EF4-FFF2-40B4-BE49-F238E27FC236}">
                              <a16:creationId xmlns:a16="http://schemas.microsoft.com/office/drawing/2014/main" id="{7157E470-EF33-4B82-9D1F-1C51F65EC7E5}"/>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91" name="矩形 590">
                          <a:extLst>
                            <a:ext uri="{FF2B5EF4-FFF2-40B4-BE49-F238E27FC236}">
                              <a16:creationId xmlns:a16="http://schemas.microsoft.com/office/drawing/2014/main" id="{0EADF90B-ECCA-49BF-AFE6-102A88236D20}"/>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92" name="矩形 591">
                          <a:extLst>
                            <a:ext uri="{FF2B5EF4-FFF2-40B4-BE49-F238E27FC236}">
                              <a16:creationId xmlns:a16="http://schemas.microsoft.com/office/drawing/2014/main" id="{CEB10D07-7048-4D07-A14B-1EC418170F5F}"/>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grpSp>
          </p:grpSp>
          <p:grpSp>
            <p:nvGrpSpPr>
              <p:cNvPr id="534" name="群組 533">
                <a:extLst>
                  <a:ext uri="{FF2B5EF4-FFF2-40B4-BE49-F238E27FC236}">
                    <a16:creationId xmlns:a16="http://schemas.microsoft.com/office/drawing/2014/main" id="{04CBA2B7-3649-4111-94FE-D7E0819DCEB3}"/>
                  </a:ext>
                </a:extLst>
              </p:cNvPr>
              <p:cNvGrpSpPr/>
              <p:nvPr/>
            </p:nvGrpSpPr>
            <p:grpSpPr>
              <a:xfrm>
                <a:off x="889000" y="1574798"/>
                <a:ext cx="1930400" cy="927101"/>
                <a:chOff x="889000" y="2501899"/>
                <a:chExt cx="1930400" cy="927101"/>
              </a:xfrm>
              <a:grpFill/>
            </p:grpSpPr>
            <p:grpSp>
              <p:nvGrpSpPr>
                <p:cNvPr id="535" name="群組 534">
                  <a:extLst>
                    <a:ext uri="{FF2B5EF4-FFF2-40B4-BE49-F238E27FC236}">
                      <a16:creationId xmlns:a16="http://schemas.microsoft.com/office/drawing/2014/main" id="{C45C070D-F889-45C0-8FA0-8326113CDF50}"/>
                    </a:ext>
                  </a:extLst>
                </p:cNvPr>
                <p:cNvGrpSpPr/>
                <p:nvPr/>
              </p:nvGrpSpPr>
              <p:grpSpPr>
                <a:xfrm>
                  <a:off x="889000" y="3187700"/>
                  <a:ext cx="1930400" cy="241300"/>
                  <a:chOff x="889000" y="3187700"/>
                  <a:chExt cx="1930400" cy="241300"/>
                </a:xfrm>
                <a:grpFill/>
              </p:grpSpPr>
              <p:grpSp>
                <p:nvGrpSpPr>
                  <p:cNvPr id="571" name="群組 570">
                    <a:extLst>
                      <a:ext uri="{FF2B5EF4-FFF2-40B4-BE49-F238E27FC236}">
                        <a16:creationId xmlns:a16="http://schemas.microsoft.com/office/drawing/2014/main" id="{AC8D59BB-26B0-4E29-BB53-6C5432068507}"/>
                      </a:ext>
                    </a:extLst>
                  </p:cNvPr>
                  <p:cNvGrpSpPr/>
                  <p:nvPr/>
                </p:nvGrpSpPr>
                <p:grpSpPr>
                  <a:xfrm>
                    <a:off x="889000" y="3187700"/>
                    <a:ext cx="965200" cy="241300"/>
                    <a:chOff x="889000" y="3187700"/>
                    <a:chExt cx="965200" cy="241300"/>
                  </a:xfrm>
                  <a:grpFill/>
                </p:grpSpPr>
                <p:sp>
                  <p:nvSpPr>
                    <p:cNvPr id="577" name="矩形 576">
                      <a:extLst>
                        <a:ext uri="{FF2B5EF4-FFF2-40B4-BE49-F238E27FC236}">
                          <a16:creationId xmlns:a16="http://schemas.microsoft.com/office/drawing/2014/main" id="{C8E38E5A-5905-4499-9972-37D582687395}"/>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78" name="矩形 577">
                      <a:extLst>
                        <a:ext uri="{FF2B5EF4-FFF2-40B4-BE49-F238E27FC236}">
                          <a16:creationId xmlns:a16="http://schemas.microsoft.com/office/drawing/2014/main" id="{B5939EA6-83E6-4361-B958-24B2998162B0}"/>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79" name="矩形 578">
                      <a:extLst>
                        <a:ext uri="{FF2B5EF4-FFF2-40B4-BE49-F238E27FC236}">
                          <a16:creationId xmlns:a16="http://schemas.microsoft.com/office/drawing/2014/main" id="{851A95C7-8206-401C-8CB5-C59FF46354E8}"/>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80" name="矩形 579">
                      <a:extLst>
                        <a:ext uri="{FF2B5EF4-FFF2-40B4-BE49-F238E27FC236}">
                          <a16:creationId xmlns:a16="http://schemas.microsoft.com/office/drawing/2014/main" id="{FC160ABB-2659-45C2-8A0E-344D1CD5EEA3}"/>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572" name="群組 571">
                    <a:extLst>
                      <a:ext uri="{FF2B5EF4-FFF2-40B4-BE49-F238E27FC236}">
                        <a16:creationId xmlns:a16="http://schemas.microsoft.com/office/drawing/2014/main" id="{55A848F5-BF3C-4D74-B26F-D8A57EF7B13C}"/>
                      </a:ext>
                    </a:extLst>
                  </p:cNvPr>
                  <p:cNvGrpSpPr/>
                  <p:nvPr/>
                </p:nvGrpSpPr>
                <p:grpSpPr>
                  <a:xfrm>
                    <a:off x="1854200" y="3187700"/>
                    <a:ext cx="965200" cy="241300"/>
                    <a:chOff x="889000" y="3187700"/>
                    <a:chExt cx="965200" cy="241300"/>
                  </a:xfrm>
                  <a:grpFill/>
                </p:grpSpPr>
                <p:sp>
                  <p:nvSpPr>
                    <p:cNvPr id="573" name="矩形 572">
                      <a:extLst>
                        <a:ext uri="{FF2B5EF4-FFF2-40B4-BE49-F238E27FC236}">
                          <a16:creationId xmlns:a16="http://schemas.microsoft.com/office/drawing/2014/main" id="{3648EACE-1297-412C-958E-6692DA64A84A}"/>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74" name="矩形 573">
                      <a:extLst>
                        <a:ext uri="{FF2B5EF4-FFF2-40B4-BE49-F238E27FC236}">
                          <a16:creationId xmlns:a16="http://schemas.microsoft.com/office/drawing/2014/main" id="{7A91568B-2D49-41E6-B92B-9737FEC361FF}"/>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75" name="矩形 574">
                      <a:extLst>
                        <a:ext uri="{FF2B5EF4-FFF2-40B4-BE49-F238E27FC236}">
                          <a16:creationId xmlns:a16="http://schemas.microsoft.com/office/drawing/2014/main" id="{2F753D5B-E3CE-4A10-AE3B-1790B9A667DA}"/>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76" name="矩形 575">
                      <a:extLst>
                        <a:ext uri="{FF2B5EF4-FFF2-40B4-BE49-F238E27FC236}">
                          <a16:creationId xmlns:a16="http://schemas.microsoft.com/office/drawing/2014/main" id="{E67871D4-774A-42B3-B42A-E2CAB288A05F}"/>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536" name="群組 535">
                  <a:extLst>
                    <a:ext uri="{FF2B5EF4-FFF2-40B4-BE49-F238E27FC236}">
                      <a16:creationId xmlns:a16="http://schemas.microsoft.com/office/drawing/2014/main" id="{7C2F455F-019F-4912-AF7F-9BD9FC9B2022}"/>
                    </a:ext>
                  </a:extLst>
                </p:cNvPr>
                <p:cNvGrpSpPr/>
                <p:nvPr/>
              </p:nvGrpSpPr>
              <p:grpSpPr>
                <a:xfrm>
                  <a:off x="889000" y="2501899"/>
                  <a:ext cx="1930400" cy="711200"/>
                  <a:chOff x="889000" y="2501899"/>
                  <a:chExt cx="1930400" cy="711200"/>
                </a:xfrm>
                <a:grpFill/>
              </p:grpSpPr>
              <p:grpSp>
                <p:nvGrpSpPr>
                  <p:cNvPr id="537" name="群組 536">
                    <a:extLst>
                      <a:ext uri="{FF2B5EF4-FFF2-40B4-BE49-F238E27FC236}">
                        <a16:creationId xmlns:a16="http://schemas.microsoft.com/office/drawing/2014/main" id="{D2C94D29-5FC6-4384-B223-032C2C915B21}"/>
                      </a:ext>
                    </a:extLst>
                  </p:cNvPr>
                  <p:cNvGrpSpPr/>
                  <p:nvPr/>
                </p:nvGrpSpPr>
                <p:grpSpPr>
                  <a:xfrm>
                    <a:off x="889000" y="2971799"/>
                    <a:ext cx="1930400" cy="241300"/>
                    <a:chOff x="889000" y="3187700"/>
                    <a:chExt cx="1930400" cy="241300"/>
                  </a:xfrm>
                  <a:grpFill/>
                </p:grpSpPr>
                <p:grpSp>
                  <p:nvGrpSpPr>
                    <p:cNvPr id="561" name="群組 560">
                      <a:extLst>
                        <a:ext uri="{FF2B5EF4-FFF2-40B4-BE49-F238E27FC236}">
                          <a16:creationId xmlns:a16="http://schemas.microsoft.com/office/drawing/2014/main" id="{48D54DDE-377D-4B3E-B023-B2D8DA90049C}"/>
                        </a:ext>
                      </a:extLst>
                    </p:cNvPr>
                    <p:cNvGrpSpPr/>
                    <p:nvPr/>
                  </p:nvGrpSpPr>
                  <p:grpSpPr>
                    <a:xfrm>
                      <a:off x="889000" y="3187700"/>
                      <a:ext cx="965200" cy="241300"/>
                      <a:chOff x="889000" y="3187700"/>
                      <a:chExt cx="965200" cy="241300"/>
                    </a:xfrm>
                    <a:grpFill/>
                  </p:grpSpPr>
                  <p:sp>
                    <p:nvSpPr>
                      <p:cNvPr id="567" name="矩形 566">
                        <a:extLst>
                          <a:ext uri="{FF2B5EF4-FFF2-40B4-BE49-F238E27FC236}">
                            <a16:creationId xmlns:a16="http://schemas.microsoft.com/office/drawing/2014/main" id="{57A7DB78-4250-41D5-B429-E173736BA05A}"/>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68" name="矩形 567">
                        <a:extLst>
                          <a:ext uri="{FF2B5EF4-FFF2-40B4-BE49-F238E27FC236}">
                            <a16:creationId xmlns:a16="http://schemas.microsoft.com/office/drawing/2014/main" id="{763F0C13-2E6C-4769-AC0A-42798AEB320F}"/>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69" name="矩形 568">
                        <a:extLst>
                          <a:ext uri="{FF2B5EF4-FFF2-40B4-BE49-F238E27FC236}">
                            <a16:creationId xmlns:a16="http://schemas.microsoft.com/office/drawing/2014/main" id="{D3796686-EE16-4E16-AC1D-89E41028BA8A}"/>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70" name="矩形 569">
                        <a:extLst>
                          <a:ext uri="{FF2B5EF4-FFF2-40B4-BE49-F238E27FC236}">
                            <a16:creationId xmlns:a16="http://schemas.microsoft.com/office/drawing/2014/main" id="{5FAB16B0-19C1-4A75-B9E3-994834E7C0E3}"/>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562" name="群組 561">
                      <a:extLst>
                        <a:ext uri="{FF2B5EF4-FFF2-40B4-BE49-F238E27FC236}">
                          <a16:creationId xmlns:a16="http://schemas.microsoft.com/office/drawing/2014/main" id="{9C7D2645-4A25-4C54-B63F-B125F064A785}"/>
                        </a:ext>
                      </a:extLst>
                    </p:cNvPr>
                    <p:cNvGrpSpPr/>
                    <p:nvPr/>
                  </p:nvGrpSpPr>
                  <p:grpSpPr>
                    <a:xfrm>
                      <a:off x="1854200" y="3187700"/>
                      <a:ext cx="965200" cy="241300"/>
                      <a:chOff x="889000" y="3187700"/>
                      <a:chExt cx="965200" cy="241300"/>
                    </a:xfrm>
                    <a:grpFill/>
                  </p:grpSpPr>
                  <p:sp>
                    <p:nvSpPr>
                      <p:cNvPr id="563" name="矩形 562">
                        <a:extLst>
                          <a:ext uri="{FF2B5EF4-FFF2-40B4-BE49-F238E27FC236}">
                            <a16:creationId xmlns:a16="http://schemas.microsoft.com/office/drawing/2014/main" id="{7C7B4E7C-FE32-4D17-92F8-7DECDF766D6F}"/>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64" name="矩形 563">
                        <a:extLst>
                          <a:ext uri="{FF2B5EF4-FFF2-40B4-BE49-F238E27FC236}">
                            <a16:creationId xmlns:a16="http://schemas.microsoft.com/office/drawing/2014/main" id="{E4015609-045A-49E9-823F-6248DE550343}"/>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65" name="矩形 564">
                        <a:extLst>
                          <a:ext uri="{FF2B5EF4-FFF2-40B4-BE49-F238E27FC236}">
                            <a16:creationId xmlns:a16="http://schemas.microsoft.com/office/drawing/2014/main" id="{AB648C20-E8B3-4C61-B6BD-668B832BC9B9}"/>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66" name="矩形 565">
                        <a:extLst>
                          <a:ext uri="{FF2B5EF4-FFF2-40B4-BE49-F238E27FC236}">
                            <a16:creationId xmlns:a16="http://schemas.microsoft.com/office/drawing/2014/main" id="{B99AF053-AFC1-4F8A-A5F0-896ECAAF6601}"/>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538" name="群組 537">
                    <a:extLst>
                      <a:ext uri="{FF2B5EF4-FFF2-40B4-BE49-F238E27FC236}">
                        <a16:creationId xmlns:a16="http://schemas.microsoft.com/office/drawing/2014/main" id="{41EF7A04-3407-4F0A-8003-8FF7DB218B60}"/>
                      </a:ext>
                    </a:extLst>
                  </p:cNvPr>
                  <p:cNvGrpSpPr/>
                  <p:nvPr/>
                </p:nvGrpSpPr>
                <p:grpSpPr>
                  <a:xfrm>
                    <a:off x="889000" y="2501899"/>
                    <a:ext cx="1930400" cy="482600"/>
                    <a:chOff x="889000" y="2501899"/>
                    <a:chExt cx="1930400" cy="482600"/>
                  </a:xfrm>
                  <a:grpFill/>
                </p:grpSpPr>
                <p:grpSp>
                  <p:nvGrpSpPr>
                    <p:cNvPr id="539" name="群組 538">
                      <a:extLst>
                        <a:ext uri="{FF2B5EF4-FFF2-40B4-BE49-F238E27FC236}">
                          <a16:creationId xmlns:a16="http://schemas.microsoft.com/office/drawing/2014/main" id="{2196434E-8E33-46A3-9765-B49C1F7C9F64}"/>
                        </a:ext>
                      </a:extLst>
                    </p:cNvPr>
                    <p:cNvGrpSpPr/>
                    <p:nvPr/>
                  </p:nvGrpSpPr>
                  <p:grpSpPr>
                    <a:xfrm>
                      <a:off x="889000" y="2743199"/>
                      <a:ext cx="1930400" cy="241300"/>
                      <a:chOff x="889000" y="3187700"/>
                      <a:chExt cx="1930400" cy="241300"/>
                    </a:xfrm>
                    <a:grpFill/>
                  </p:grpSpPr>
                  <p:grpSp>
                    <p:nvGrpSpPr>
                      <p:cNvPr id="551" name="群組 550">
                        <a:extLst>
                          <a:ext uri="{FF2B5EF4-FFF2-40B4-BE49-F238E27FC236}">
                            <a16:creationId xmlns:a16="http://schemas.microsoft.com/office/drawing/2014/main" id="{D160CEBF-F0CD-4962-B3AC-5742D50FE77F}"/>
                          </a:ext>
                        </a:extLst>
                      </p:cNvPr>
                      <p:cNvGrpSpPr/>
                      <p:nvPr/>
                    </p:nvGrpSpPr>
                    <p:grpSpPr>
                      <a:xfrm>
                        <a:off x="889000" y="3187700"/>
                        <a:ext cx="965200" cy="241300"/>
                        <a:chOff x="889000" y="3187700"/>
                        <a:chExt cx="965200" cy="241300"/>
                      </a:xfrm>
                      <a:grpFill/>
                    </p:grpSpPr>
                    <p:sp>
                      <p:nvSpPr>
                        <p:cNvPr id="557" name="矩形 556">
                          <a:extLst>
                            <a:ext uri="{FF2B5EF4-FFF2-40B4-BE49-F238E27FC236}">
                              <a16:creationId xmlns:a16="http://schemas.microsoft.com/office/drawing/2014/main" id="{81CCB8F4-3A1B-4114-8BAE-FE2D8A9D147A}"/>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58" name="矩形 557">
                          <a:extLst>
                            <a:ext uri="{FF2B5EF4-FFF2-40B4-BE49-F238E27FC236}">
                              <a16:creationId xmlns:a16="http://schemas.microsoft.com/office/drawing/2014/main" id="{095C389A-00E2-4D85-8F73-DF40BBF2D3B8}"/>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59" name="矩形 558">
                          <a:extLst>
                            <a:ext uri="{FF2B5EF4-FFF2-40B4-BE49-F238E27FC236}">
                              <a16:creationId xmlns:a16="http://schemas.microsoft.com/office/drawing/2014/main" id="{A2E57420-D100-444C-9465-757A1422D720}"/>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60" name="矩形 559">
                          <a:extLst>
                            <a:ext uri="{FF2B5EF4-FFF2-40B4-BE49-F238E27FC236}">
                              <a16:creationId xmlns:a16="http://schemas.microsoft.com/office/drawing/2014/main" id="{E3D4FF1C-1A59-4008-BF23-5D6C66BD3348}"/>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552" name="群組 551">
                        <a:extLst>
                          <a:ext uri="{FF2B5EF4-FFF2-40B4-BE49-F238E27FC236}">
                            <a16:creationId xmlns:a16="http://schemas.microsoft.com/office/drawing/2014/main" id="{C781BFFD-4901-46D7-A256-A0969334868B}"/>
                          </a:ext>
                        </a:extLst>
                      </p:cNvPr>
                      <p:cNvGrpSpPr/>
                      <p:nvPr/>
                    </p:nvGrpSpPr>
                    <p:grpSpPr>
                      <a:xfrm>
                        <a:off x="1854200" y="3187700"/>
                        <a:ext cx="965200" cy="241300"/>
                        <a:chOff x="889000" y="3187700"/>
                        <a:chExt cx="965200" cy="241300"/>
                      </a:xfrm>
                      <a:grpFill/>
                    </p:grpSpPr>
                    <p:sp>
                      <p:nvSpPr>
                        <p:cNvPr id="553" name="矩形 552">
                          <a:extLst>
                            <a:ext uri="{FF2B5EF4-FFF2-40B4-BE49-F238E27FC236}">
                              <a16:creationId xmlns:a16="http://schemas.microsoft.com/office/drawing/2014/main" id="{03893419-BBF4-4BF8-8611-E83D3F4DCA55}"/>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54" name="矩形 553">
                          <a:extLst>
                            <a:ext uri="{FF2B5EF4-FFF2-40B4-BE49-F238E27FC236}">
                              <a16:creationId xmlns:a16="http://schemas.microsoft.com/office/drawing/2014/main" id="{E36E839E-8E5D-455F-A5AB-312BA2975DB7}"/>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55" name="矩形 554">
                          <a:extLst>
                            <a:ext uri="{FF2B5EF4-FFF2-40B4-BE49-F238E27FC236}">
                              <a16:creationId xmlns:a16="http://schemas.microsoft.com/office/drawing/2014/main" id="{01EDF0B6-D0BE-4EF0-9D9F-CFC784C2BF2C}"/>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56" name="矩形 555">
                          <a:extLst>
                            <a:ext uri="{FF2B5EF4-FFF2-40B4-BE49-F238E27FC236}">
                              <a16:creationId xmlns:a16="http://schemas.microsoft.com/office/drawing/2014/main" id="{70BB6242-676A-4881-80EF-15199C514447}"/>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540" name="群組 539">
                      <a:extLst>
                        <a:ext uri="{FF2B5EF4-FFF2-40B4-BE49-F238E27FC236}">
                          <a16:creationId xmlns:a16="http://schemas.microsoft.com/office/drawing/2014/main" id="{CB0D53FF-E51F-4A86-84EA-2BCB436D5FD4}"/>
                        </a:ext>
                      </a:extLst>
                    </p:cNvPr>
                    <p:cNvGrpSpPr/>
                    <p:nvPr/>
                  </p:nvGrpSpPr>
                  <p:grpSpPr>
                    <a:xfrm>
                      <a:off x="889000" y="2501899"/>
                      <a:ext cx="1930400" cy="241300"/>
                      <a:chOff x="889000" y="3187700"/>
                      <a:chExt cx="1930400" cy="241300"/>
                    </a:xfrm>
                    <a:grpFill/>
                  </p:grpSpPr>
                  <p:grpSp>
                    <p:nvGrpSpPr>
                      <p:cNvPr id="541" name="群組 540">
                        <a:extLst>
                          <a:ext uri="{FF2B5EF4-FFF2-40B4-BE49-F238E27FC236}">
                            <a16:creationId xmlns:a16="http://schemas.microsoft.com/office/drawing/2014/main" id="{02287479-34ED-4A3C-BF5F-46B48F27DB15}"/>
                          </a:ext>
                        </a:extLst>
                      </p:cNvPr>
                      <p:cNvGrpSpPr/>
                      <p:nvPr/>
                    </p:nvGrpSpPr>
                    <p:grpSpPr>
                      <a:xfrm>
                        <a:off x="889000" y="3187700"/>
                        <a:ext cx="965200" cy="241300"/>
                        <a:chOff x="889000" y="3187700"/>
                        <a:chExt cx="965200" cy="241300"/>
                      </a:xfrm>
                      <a:grpFill/>
                    </p:grpSpPr>
                    <p:sp>
                      <p:nvSpPr>
                        <p:cNvPr id="547" name="矩形 546">
                          <a:extLst>
                            <a:ext uri="{FF2B5EF4-FFF2-40B4-BE49-F238E27FC236}">
                              <a16:creationId xmlns:a16="http://schemas.microsoft.com/office/drawing/2014/main" id="{C95A749E-0E62-4DF0-B0E3-AB667781B9BC}"/>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48" name="矩形 547">
                          <a:extLst>
                            <a:ext uri="{FF2B5EF4-FFF2-40B4-BE49-F238E27FC236}">
                              <a16:creationId xmlns:a16="http://schemas.microsoft.com/office/drawing/2014/main" id="{4B66FAB1-523E-482A-A208-4269C5BB67BC}"/>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49" name="矩形 548">
                          <a:extLst>
                            <a:ext uri="{FF2B5EF4-FFF2-40B4-BE49-F238E27FC236}">
                              <a16:creationId xmlns:a16="http://schemas.microsoft.com/office/drawing/2014/main" id="{CCC47756-87A4-4D3C-A826-221FF7A7C485}"/>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50" name="矩形 549">
                          <a:extLst>
                            <a:ext uri="{FF2B5EF4-FFF2-40B4-BE49-F238E27FC236}">
                              <a16:creationId xmlns:a16="http://schemas.microsoft.com/office/drawing/2014/main" id="{0AA634EB-C09E-46C4-B7EE-AE1699F13AFC}"/>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542" name="群組 541">
                        <a:extLst>
                          <a:ext uri="{FF2B5EF4-FFF2-40B4-BE49-F238E27FC236}">
                            <a16:creationId xmlns:a16="http://schemas.microsoft.com/office/drawing/2014/main" id="{E7B2168C-9E24-4D63-A587-F4BC63D5CE0C}"/>
                          </a:ext>
                        </a:extLst>
                      </p:cNvPr>
                      <p:cNvGrpSpPr/>
                      <p:nvPr/>
                    </p:nvGrpSpPr>
                    <p:grpSpPr>
                      <a:xfrm>
                        <a:off x="1854200" y="3187700"/>
                        <a:ext cx="965200" cy="241300"/>
                        <a:chOff x="889000" y="3187700"/>
                        <a:chExt cx="965200" cy="241300"/>
                      </a:xfrm>
                      <a:grpFill/>
                    </p:grpSpPr>
                    <p:sp>
                      <p:nvSpPr>
                        <p:cNvPr id="543" name="矩形 542">
                          <a:extLst>
                            <a:ext uri="{FF2B5EF4-FFF2-40B4-BE49-F238E27FC236}">
                              <a16:creationId xmlns:a16="http://schemas.microsoft.com/office/drawing/2014/main" id="{B2E10E81-99E0-4B96-B0AE-91D8C42326AE}"/>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44" name="矩形 543">
                          <a:extLst>
                            <a:ext uri="{FF2B5EF4-FFF2-40B4-BE49-F238E27FC236}">
                              <a16:creationId xmlns:a16="http://schemas.microsoft.com/office/drawing/2014/main" id="{2818F6E9-CFBA-492F-8F7D-6DC24860DA70}"/>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45" name="矩形 544">
                          <a:extLst>
                            <a:ext uri="{FF2B5EF4-FFF2-40B4-BE49-F238E27FC236}">
                              <a16:creationId xmlns:a16="http://schemas.microsoft.com/office/drawing/2014/main" id="{1B2F9007-5DCE-404B-9E3F-18A86EEC58CF}"/>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46" name="矩形 545">
                          <a:extLst>
                            <a:ext uri="{FF2B5EF4-FFF2-40B4-BE49-F238E27FC236}">
                              <a16:creationId xmlns:a16="http://schemas.microsoft.com/office/drawing/2014/main" id="{DA2CF65C-2E80-4418-8ACE-7485BE906AF6}"/>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grpSp>
          </p:grpSp>
        </p:grpSp>
        <p:grpSp>
          <p:nvGrpSpPr>
            <p:cNvPr id="474" name="群組 473">
              <a:extLst>
                <a:ext uri="{FF2B5EF4-FFF2-40B4-BE49-F238E27FC236}">
                  <a16:creationId xmlns:a16="http://schemas.microsoft.com/office/drawing/2014/main" id="{7B898C82-DBDD-4E4A-BFDA-BCA5F7C96FC4}"/>
                </a:ext>
              </a:extLst>
            </p:cNvPr>
            <p:cNvGrpSpPr/>
            <p:nvPr/>
          </p:nvGrpSpPr>
          <p:grpSpPr>
            <a:xfrm>
              <a:off x="6731002" y="5067302"/>
              <a:ext cx="1930400" cy="1168401"/>
              <a:chOff x="889000" y="1574798"/>
              <a:chExt cx="1930400" cy="1168401"/>
            </a:xfrm>
            <a:grpFill/>
          </p:grpSpPr>
          <p:grpSp>
            <p:nvGrpSpPr>
              <p:cNvPr id="475" name="群組 474">
                <a:extLst>
                  <a:ext uri="{FF2B5EF4-FFF2-40B4-BE49-F238E27FC236}">
                    <a16:creationId xmlns:a16="http://schemas.microsoft.com/office/drawing/2014/main" id="{A630A350-97F1-493F-B9B8-0DF90D4F5E2E}"/>
                  </a:ext>
                </a:extLst>
              </p:cNvPr>
              <p:cNvGrpSpPr/>
              <p:nvPr/>
            </p:nvGrpSpPr>
            <p:grpSpPr>
              <a:xfrm>
                <a:off x="889000" y="2501899"/>
                <a:ext cx="1930400" cy="241300"/>
                <a:chOff x="889000" y="3187700"/>
                <a:chExt cx="1930400" cy="241300"/>
              </a:xfrm>
              <a:grpFill/>
            </p:grpSpPr>
            <p:grpSp>
              <p:nvGrpSpPr>
                <p:cNvPr id="523" name="群組 522">
                  <a:extLst>
                    <a:ext uri="{FF2B5EF4-FFF2-40B4-BE49-F238E27FC236}">
                      <a16:creationId xmlns:a16="http://schemas.microsoft.com/office/drawing/2014/main" id="{25F5AC41-BC96-4615-A4E9-7717E310B46D}"/>
                    </a:ext>
                  </a:extLst>
                </p:cNvPr>
                <p:cNvGrpSpPr/>
                <p:nvPr/>
              </p:nvGrpSpPr>
              <p:grpSpPr>
                <a:xfrm>
                  <a:off x="889000" y="3187700"/>
                  <a:ext cx="965200" cy="241300"/>
                  <a:chOff x="889000" y="3187700"/>
                  <a:chExt cx="965200" cy="241300"/>
                </a:xfrm>
                <a:grpFill/>
              </p:grpSpPr>
              <p:sp>
                <p:nvSpPr>
                  <p:cNvPr id="529" name="矩形 528">
                    <a:extLst>
                      <a:ext uri="{FF2B5EF4-FFF2-40B4-BE49-F238E27FC236}">
                        <a16:creationId xmlns:a16="http://schemas.microsoft.com/office/drawing/2014/main" id="{51A287EA-2AD9-453A-B3A4-A3EAAE68A4F7}"/>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30" name="矩形 529">
                    <a:extLst>
                      <a:ext uri="{FF2B5EF4-FFF2-40B4-BE49-F238E27FC236}">
                        <a16:creationId xmlns:a16="http://schemas.microsoft.com/office/drawing/2014/main" id="{4CF9A3FE-361C-4FC0-8526-D0AAB20F3FB3}"/>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31" name="矩形 530">
                    <a:extLst>
                      <a:ext uri="{FF2B5EF4-FFF2-40B4-BE49-F238E27FC236}">
                        <a16:creationId xmlns:a16="http://schemas.microsoft.com/office/drawing/2014/main" id="{0409D6B4-2DE7-4E4E-9E49-0B59F74AFE12}"/>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32" name="矩形 531">
                    <a:extLst>
                      <a:ext uri="{FF2B5EF4-FFF2-40B4-BE49-F238E27FC236}">
                        <a16:creationId xmlns:a16="http://schemas.microsoft.com/office/drawing/2014/main" id="{F564FD8D-FE00-4B02-8408-5D5327D96934}"/>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524" name="群組 523">
                  <a:extLst>
                    <a:ext uri="{FF2B5EF4-FFF2-40B4-BE49-F238E27FC236}">
                      <a16:creationId xmlns:a16="http://schemas.microsoft.com/office/drawing/2014/main" id="{2D9467EB-7720-4567-9002-507F8A18FC5B}"/>
                    </a:ext>
                  </a:extLst>
                </p:cNvPr>
                <p:cNvGrpSpPr/>
                <p:nvPr/>
              </p:nvGrpSpPr>
              <p:grpSpPr>
                <a:xfrm>
                  <a:off x="1854200" y="3187700"/>
                  <a:ext cx="965200" cy="241300"/>
                  <a:chOff x="889000" y="3187700"/>
                  <a:chExt cx="965200" cy="241300"/>
                </a:xfrm>
                <a:grpFill/>
              </p:grpSpPr>
              <p:sp>
                <p:nvSpPr>
                  <p:cNvPr id="525" name="矩形 524">
                    <a:extLst>
                      <a:ext uri="{FF2B5EF4-FFF2-40B4-BE49-F238E27FC236}">
                        <a16:creationId xmlns:a16="http://schemas.microsoft.com/office/drawing/2014/main" id="{C837292F-D4C6-4FA3-9AC8-C0D0911D00A8}"/>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26" name="矩形 525">
                    <a:extLst>
                      <a:ext uri="{FF2B5EF4-FFF2-40B4-BE49-F238E27FC236}">
                        <a16:creationId xmlns:a16="http://schemas.microsoft.com/office/drawing/2014/main" id="{B256FF9C-BC22-4869-901C-D934F53D6D57}"/>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27" name="矩形 526">
                    <a:extLst>
                      <a:ext uri="{FF2B5EF4-FFF2-40B4-BE49-F238E27FC236}">
                        <a16:creationId xmlns:a16="http://schemas.microsoft.com/office/drawing/2014/main" id="{95646360-8C06-4F78-A78E-C5ABA0679DCD}"/>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28" name="矩形 527">
                    <a:extLst>
                      <a:ext uri="{FF2B5EF4-FFF2-40B4-BE49-F238E27FC236}">
                        <a16:creationId xmlns:a16="http://schemas.microsoft.com/office/drawing/2014/main" id="{D27249FE-0504-4BC3-BE37-C21048847DCE}"/>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476" name="群組 475">
                <a:extLst>
                  <a:ext uri="{FF2B5EF4-FFF2-40B4-BE49-F238E27FC236}">
                    <a16:creationId xmlns:a16="http://schemas.microsoft.com/office/drawing/2014/main" id="{2842D91E-28DF-40F5-958E-9B89200324F6}"/>
                  </a:ext>
                </a:extLst>
              </p:cNvPr>
              <p:cNvGrpSpPr/>
              <p:nvPr/>
            </p:nvGrpSpPr>
            <p:grpSpPr>
              <a:xfrm>
                <a:off x="889000" y="1574798"/>
                <a:ext cx="1930400" cy="927101"/>
                <a:chOff x="889000" y="2501899"/>
                <a:chExt cx="1930400" cy="927101"/>
              </a:xfrm>
              <a:grpFill/>
            </p:grpSpPr>
            <p:grpSp>
              <p:nvGrpSpPr>
                <p:cNvPr id="477" name="群組 476">
                  <a:extLst>
                    <a:ext uri="{FF2B5EF4-FFF2-40B4-BE49-F238E27FC236}">
                      <a16:creationId xmlns:a16="http://schemas.microsoft.com/office/drawing/2014/main" id="{ABF515A1-4615-4E12-99BB-BEB39581969C}"/>
                    </a:ext>
                  </a:extLst>
                </p:cNvPr>
                <p:cNvGrpSpPr/>
                <p:nvPr/>
              </p:nvGrpSpPr>
              <p:grpSpPr>
                <a:xfrm>
                  <a:off x="889000" y="3187700"/>
                  <a:ext cx="1930400" cy="241300"/>
                  <a:chOff x="889000" y="3187700"/>
                  <a:chExt cx="1930400" cy="241300"/>
                </a:xfrm>
                <a:grpFill/>
              </p:grpSpPr>
              <p:grpSp>
                <p:nvGrpSpPr>
                  <p:cNvPr id="513" name="群組 512">
                    <a:extLst>
                      <a:ext uri="{FF2B5EF4-FFF2-40B4-BE49-F238E27FC236}">
                        <a16:creationId xmlns:a16="http://schemas.microsoft.com/office/drawing/2014/main" id="{7FE64010-A318-49FC-9EB1-98147C9F5F5F}"/>
                      </a:ext>
                    </a:extLst>
                  </p:cNvPr>
                  <p:cNvGrpSpPr/>
                  <p:nvPr/>
                </p:nvGrpSpPr>
                <p:grpSpPr>
                  <a:xfrm>
                    <a:off x="889000" y="3187700"/>
                    <a:ext cx="965200" cy="241300"/>
                    <a:chOff x="889000" y="3187700"/>
                    <a:chExt cx="965200" cy="241300"/>
                  </a:xfrm>
                  <a:grpFill/>
                </p:grpSpPr>
                <p:sp>
                  <p:nvSpPr>
                    <p:cNvPr id="519" name="矩形 518">
                      <a:extLst>
                        <a:ext uri="{FF2B5EF4-FFF2-40B4-BE49-F238E27FC236}">
                          <a16:creationId xmlns:a16="http://schemas.microsoft.com/office/drawing/2014/main" id="{A2C9F508-702E-4F10-B9C2-2341D08F3C8F}"/>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20" name="矩形 519">
                      <a:extLst>
                        <a:ext uri="{FF2B5EF4-FFF2-40B4-BE49-F238E27FC236}">
                          <a16:creationId xmlns:a16="http://schemas.microsoft.com/office/drawing/2014/main" id="{EA41CC53-A35F-473A-B5F1-B516EACD593F}"/>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21" name="矩形 520">
                      <a:extLst>
                        <a:ext uri="{FF2B5EF4-FFF2-40B4-BE49-F238E27FC236}">
                          <a16:creationId xmlns:a16="http://schemas.microsoft.com/office/drawing/2014/main" id="{E495384B-2C2C-48EF-90DB-AEB5E5ED454C}"/>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22" name="矩形 521">
                      <a:extLst>
                        <a:ext uri="{FF2B5EF4-FFF2-40B4-BE49-F238E27FC236}">
                          <a16:creationId xmlns:a16="http://schemas.microsoft.com/office/drawing/2014/main" id="{1D6F5EEC-9B12-4C37-9349-59ADE42C8193}"/>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514" name="群組 513">
                    <a:extLst>
                      <a:ext uri="{FF2B5EF4-FFF2-40B4-BE49-F238E27FC236}">
                        <a16:creationId xmlns:a16="http://schemas.microsoft.com/office/drawing/2014/main" id="{6DCE8469-5A9A-4A01-BF98-38BC9B52D3CE}"/>
                      </a:ext>
                    </a:extLst>
                  </p:cNvPr>
                  <p:cNvGrpSpPr/>
                  <p:nvPr/>
                </p:nvGrpSpPr>
                <p:grpSpPr>
                  <a:xfrm>
                    <a:off x="1854200" y="3187700"/>
                    <a:ext cx="965200" cy="241300"/>
                    <a:chOff x="889000" y="3187700"/>
                    <a:chExt cx="965200" cy="241300"/>
                  </a:xfrm>
                  <a:grpFill/>
                </p:grpSpPr>
                <p:sp>
                  <p:nvSpPr>
                    <p:cNvPr id="515" name="矩形 514">
                      <a:extLst>
                        <a:ext uri="{FF2B5EF4-FFF2-40B4-BE49-F238E27FC236}">
                          <a16:creationId xmlns:a16="http://schemas.microsoft.com/office/drawing/2014/main" id="{94B684B8-C892-4376-89BF-91CC7C840B26}"/>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16" name="矩形 515">
                      <a:extLst>
                        <a:ext uri="{FF2B5EF4-FFF2-40B4-BE49-F238E27FC236}">
                          <a16:creationId xmlns:a16="http://schemas.microsoft.com/office/drawing/2014/main" id="{4569DD34-445C-4683-AA60-C805E922E3B1}"/>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17" name="矩形 516">
                      <a:extLst>
                        <a:ext uri="{FF2B5EF4-FFF2-40B4-BE49-F238E27FC236}">
                          <a16:creationId xmlns:a16="http://schemas.microsoft.com/office/drawing/2014/main" id="{187B34E9-1541-4E91-B7FD-750BDB921E7D}"/>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18" name="矩形 517">
                      <a:extLst>
                        <a:ext uri="{FF2B5EF4-FFF2-40B4-BE49-F238E27FC236}">
                          <a16:creationId xmlns:a16="http://schemas.microsoft.com/office/drawing/2014/main" id="{87F14C38-B652-4B26-BFB3-4DD822146B5A}"/>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478" name="群組 477">
                  <a:extLst>
                    <a:ext uri="{FF2B5EF4-FFF2-40B4-BE49-F238E27FC236}">
                      <a16:creationId xmlns:a16="http://schemas.microsoft.com/office/drawing/2014/main" id="{DA8762D8-C9F7-4925-809C-0831D84D7FD3}"/>
                    </a:ext>
                  </a:extLst>
                </p:cNvPr>
                <p:cNvGrpSpPr/>
                <p:nvPr/>
              </p:nvGrpSpPr>
              <p:grpSpPr>
                <a:xfrm>
                  <a:off x="889000" y="2501899"/>
                  <a:ext cx="1930400" cy="711200"/>
                  <a:chOff x="889000" y="2501899"/>
                  <a:chExt cx="1930400" cy="711200"/>
                </a:xfrm>
                <a:grpFill/>
              </p:grpSpPr>
              <p:grpSp>
                <p:nvGrpSpPr>
                  <p:cNvPr id="479" name="群組 478">
                    <a:extLst>
                      <a:ext uri="{FF2B5EF4-FFF2-40B4-BE49-F238E27FC236}">
                        <a16:creationId xmlns:a16="http://schemas.microsoft.com/office/drawing/2014/main" id="{E5928673-9311-42DE-88AA-CC89646A7DE4}"/>
                      </a:ext>
                    </a:extLst>
                  </p:cNvPr>
                  <p:cNvGrpSpPr/>
                  <p:nvPr/>
                </p:nvGrpSpPr>
                <p:grpSpPr>
                  <a:xfrm>
                    <a:off x="889000" y="2971799"/>
                    <a:ext cx="1930400" cy="241300"/>
                    <a:chOff x="889000" y="3187700"/>
                    <a:chExt cx="1930400" cy="241300"/>
                  </a:xfrm>
                  <a:grpFill/>
                </p:grpSpPr>
                <p:grpSp>
                  <p:nvGrpSpPr>
                    <p:cNvPr id="503" name="群組 502">
                      <a:extLst>
                        <a:ext uri="{FF2B5EF4-FFF2-40B4-BE49-F238E27FC236}">
                          <a16:creationId xmlns:a16="http://schemas.microsoft.com/office/drawing/2014/main" id="{27E879C9-3587-4982-BEFE-63A4BCD41816}"/>
                        </a:ext>
                      </a:extLst>
                    </p:cNvPr>
                    <p:cNvGrpSpPr/>
                    <p:nvPr/>
                  </p:nvGrpSpPr>
                  <p:grpSpPr>
                    <a:xfrm>
                      <a:off x="889000" y="3187700"/>
                      <a:ext cx="965200" cy="241300"/>
                      <a:chOff x="889000" y="3187700"/>
                      <a:chExt cx="965200" cy="241300"/>
                    </a:xfrm>
                    <a:grpFill/>
                  </p:grpSpPr>
                  <p:sp>
                    <p:nvSpPr>
                      <p:cNvPr id="509" name="矩形 508">
                        <a:extLst>
                          <a:ext uri="{FF2B5EF4-FFF2-40B4-BE49-F238E27FC236}">
                            <a16:creationId xmlns:a16="http://schemas.microsoft.com/office/drawing/2014/main" id="{5E3F5301-3609-4FD2-9DED-0E61BAF49417}"/>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10" name="矩形 509">
                        <a:extLst>
                          <a:ext uri="{FF2B5EF4-FFF2-40B4-BE49-F238E27FC236}">
                            <a16:creationId xmlns:a16="http://schemas.microsoft.com/office/drawing/2014/main" id="{D53FB9FA-BDD9-45A6-8AB1-727B81ADDE9E}"/>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11" name="矩形 510">
                        <a:extLst>
                          <a:ext uri="{FF2B5EF4-FFF2-40B4-BE49-F238E27FC236}">
                            <a16:creationId xmlns:a16="http://schemas.microsoft.com/office/drawing/2014/main" id="{0D9D0FBE-5BFC-418D-B26E-29C6E9B554D5}"/>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12" name="矩形 511">
                        <a:extLst>
                          <a:ext uri="{FF2B5EF4-FFF2-40B4-BE49-F238E27FC236}">
                            <a16:creationId xmlns:a16="http://schemas.microsoft.com/office/drawing/2014/main" id="{8D9131BF-6C88-44D8-AE7D-7213D4E9F434}"/>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504" name="群組 503">
                      <a:extLst>
                        <a:ext uri="{FF2B5EF4-FFF2-40B4-BE49-F238E27FC236}">
                          <a16:creationId xmlns:a16="http://schemas.microsoft.com/office/drawing/2014/main" id="{FA5DD73F-116F-4075-94CD-15448487FC34}"/>
                        </a:ext>
                      </a:extLst>
                    </p:cNvPr>
                    <p:cNvGrpSpPr/>
                    <p:nvPr/>
                  </p:nvGrpSpPr>
                  <p:grpSpPr>
                    <a:xfrm>
                      <a:off x="1854200" y="3187700"/>
                      <a:ext cx="965200" cy="241300"/>
                      <a:chOff x="889000" y="3187700"/>
                      <a:chExt cx="965200" cy="241300"/>
                    </a:xfrm>
                    <a:grpFill/>
                  </p:grpSpPr>
                  <p:sp>
                    <p:nvSpPr>
                      <p:cNvPr id="505" name="矩形 504">
                        <a:extLst>
                          <a:ext uri="{FF2B5EF4-FFF2-40B4-BE49-F238E27FC236}">
                            <a16:creationId xmlns:a16="http://schemas.microsoft.com/office/drawing/2014/main" id="{DF24C2B8-8894-4D08-AC65-30805C5CAD1C}"/>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06" name="矩形 505">
                        <a:extLst>
                          <a:ext uri="{FF2B5EF4-FFF2-40B4-BE49-F238E27FC236}">
                            <a16:creationId xmlns:a16="http://schemas.microsoft.com/office/drawing/2014/main" id="{90C829D3-AFBC-4659-A36D-374FA4E5EA2F}"/>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07" name="矩形 506">
                        <a:extLst>
                          <a:ext uri="{FF2B5EF4-FFF2-40B4-BE49-F238E27FC236}">
                            <a16:creationId xmlns:a16="http://schemas.microsoft.com/office/drawing/2014/main" id="{9EB51FD1-2326-47FB-B3C1-5635B27C27BA}"/>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08" name="矩形 507">
                        <a:extLst>
                          <a:ext uri="{FF2B5EF4-FFF2-40B4-BE49-F238E27FC236}">
                            <a16:creationId xmlns:a16="http://schemas.microsoft.com/office/drawing/2014/main" id="{FC2C5BDF-3BAC-4BDF-85EB-62F55F826FD0}"/>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480" name="群組 479">
                    <a:extLst>
                      <a:ext uri="{FF2B5EF4-FFF2-40B4-BE49-F238E27FC236}">
                        <a16:creationId xmlns:a16="http://schemas.microsoft.com/office/drawing/2014/main" id="{599E3895-D585-4EA3-B878-DBE216A9AE1D}"/>
                      </a:ext>
                    </a:extLst>
                  </p:cNvPr>
                  <p:cNvGrpSpPr/>
                  <p:nvPr/>
                </p:nvGrpSpPr>
                <p:grpSpPr>
                  <a:xfrm>
                    <a:off x="889000" y="2501899"/>
                    <a:ext cx="1930400" cy="482600"/>
                    <a:chOff x="889000" y="2501899"/>
                    <a:chExt cx="1930400" cy="482600"/>
                  </a:xfrm>
                  <a:grpFill/>
                </p:grpSpPr>
                <p:grpSp>
                  <p:nvGrpSpPr>
                    <p:cNvPr id="481" name="群組 480">
                      <a:extLst>
                        <a:ext uri="{FF2B5EF4-FFF2-40B4-BE49-F238E27FC236}">
                          <a16:creationId xmlns:a16="http://schemas.microsoft.com/office/drawing/2014/main" id="{2007B88E-D37C-4B42-B655-108303E76C31}"/>
                        </a:ext>
                      </a:extLst>
                    </p:cNvPr>
                    <p:cNvGrpSpPr/>
                    <p:nvPr/>
                  </p:nvGrpSpPr>
                  <p:grpSpPr>
                    <a:xfrm>
                      <a:off x="889000" y="2743199"/>
                      <a:ext cx="1930400" cy="241300"/>
                      <a:chOff x="889000" y="3187700"/>
                      <a:chExt cx="1930400" cy="241300"/>
                    </a:xfrm>
                    <a:grpFill/>
                  </p:grpSpPr>
                  <p:grpSp>
                    <p:nvGrpSpPr>
                      <p:cNvPr id="493" name="群組 492">
                        <a:extLst>
                          <a:ext uri="{FF2B5EF4-FFF2-40B4-BE49-F238E27FC236}">
                            <a16:creationId xmlns:a16="http://schemas.microsoft.com/office/drawing/2014/main" id="{F62AAC16-6EE4-4865-9387-F9A2DCBB7FA2}"/>
                          </a:ext>
                        </a:extLst>
                      </p:cNvPr>
                      <p:cNvGrpSpPr/>
                      <p:nvPr/>
                    </p:nvGrpSpPr>
                    <p:grpSpPr>
                      <a:xfrm>
                        <a:off x="889000" y="3187700"/>
                        <a:ext cx="965200" cy="241300"/>
                        <a:chOff x="889000" y="3187700"/>
                        <a:chExt cx="965200" cy="241300"/>
                      </a:xfrm>
                      <a:grpFill/>
                    </p:grpSpPr>
                    <p:sp>
                      <p:nvSpPr>
                        <p:cNvPr id="499" name="矩形 498">
                          <a:extLst>
                            <a:ext uri="{FF2B5EF4-FFF2-40B4-BE49-F238E27FC236}">
                              <a16:creationId xmlns:a16="http://schemas.microsoft.com/office/drawing/2014/main" id="{2A60ED9B-3777-4C27-AEAF-CBDDC253E627}"/>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00" name="矩形 499">
                          <a:extLst>
                            <a:ext uri="{FF2B5EF4-FFF2-40B4-BE49-F238E27FC236}">
                              <a16:creationId xmlns:a16="http://schemas.microsoft.com/office/drawing/2014/main" id="{A1AF2E3D-C7CC-4FE2-A7EA-7EC44A467083}"/>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01" name="矩形 500">
                          <a:extLst>
                            <a:ext uri="{FF2B5EF4-FFF2-40B4-BE49-F238E27FC236}">
                              <a16:creationId xmlns:a16="http://schemas.microsoft.com/office/drawing/2014/main" id="{F5D4F97F-0663-407B-BB6A-C0CD228B2096}"/>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02" name="矩形 501">
                          <a:extLst>
                            <a:ext uri="{FF2B5EF4-FFF2-40B4-BE49-F238E27FC236}">
                              <a16:creationId xmlns:a16="http://schemas.microsoft.com/office/drawing/2014/main" id="{6B0E98AE-5776-42F1-B5B8-255FD540A875}"/>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494" name="群組 493">
                        <a:extLst>
                          <a:ext uri="{FF2B5EF4-FFF2-40B4-BE49-F238E27FC236}">
                            <a16:creationId xmlns:a16="http://schemas.microsoft.com/office/drawing/2014/main" id="{0D7E10AC-1CDD-4724-A7EA-CADE990845FC}"/>
                          </a:ext>
                        </a:extLst>
                      </p:cNvPr>
                      <p:cNvGrpSpPr/>
                      <p:nvPr/>
                    </p:nvGrpSpPr>
                    <p:grpSpPr>
                      <a:xfrm>
                        <a:off x="1854200" y="3187700"/>
                        <a:ext cx="965200" cy="241300"/>
                        <a:chOff x="889000" y="3187700"/>
                        <a:chExt cx="965200" cy="241300"/>
                      </a:xfrm>
                      <a:grpFill/>
                    </p:grpSpPr>
                    <p:sp>
                      <p:nvSpPr>
                        <p:cNvPr id="495" name="矩形 494">
                          <a:extLst>
                            <a:ext uri="{FF2B5EF4-FFF2-40B4-BE49-F238E27FC236}">
                              <a16:creationId xmlns:a16="http://schemas.microsoft.com/office/drawing/2014/main" id="{BA58AB39-366F-4F6F-B37B-D717A7B138E4}"/>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96" name="矩形 495">
                          <a:extLst>
                            <a:ext uri="{FF2B5EF4-FFF2-40B4-BE49-F238E27FC236}">
                              <a16:creationId xmlns:a16="http://schemas.microsoft.com/office/drawing/2014/main" id="{5648550D-60B7-4B1D-9E8F-140B658D1C37}"/>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97" name="矩形 496">
                          <a:extLst>
                            <a:ext uri="{FF2B5EF4-FFF2-40B4-BE49-F238E27FC236}">
                              <a16:creationId xmlns:a16="http://schemas.microsoft.com/office/drawing/2014/main" id="{53603B24-61D1-4608-9118-046BD2813049}"/>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98" name="矩形 497">
                          <a:extLst>
                            <a:ext uri="{FF2B5EF4-FFF2-40B4-BE49-F238E27FC236}">
                              <a16:creationId xmlns:a16="http://schemas.microsoft.com/office/drawing/2014/main" id="{84C228CA-FABB-4029-B162-B16FC0537DD1}"/>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482" name="群組 481">
                      <a:extLst>
                        <a:ext uri="{FF2B5EF4-FFF2-40B4-BE49-F238E27FC236}">
                          <a16:creationId xmlns:a16="http://schemas.microsoft.com/office/drawing/2014/main" id="{AB69916E-770C-4942-B97B-52EED5A91F7B}"/>
                        </a:ext>
                      </a:extLst>
                    </p:cNvPr>
                    <p:cNvGrpSpPr/>
                    <p:nvPr/>
                  </p:nvGrpSpPr>
                  <p:grpSpPr>
                    <a:xfrm>
                      <a:off x="889000" y="2501899"/>
                      <a:ext cx="1930400" cy="241300"/>
                      <a:chOff x="889000" y="3187700"/>
                      <a:chExt cx="1930400" cy="241300"/>
                    </a:xfrm>
                    <a:grpFill/>
                  </p:grpSpPr>
                  <p:grpSp>
                    <p:nvGrpSpPr>
                      <p:cNvPr id="483" name="群組 482">
                        <a:extLst>
                          <a:ext uri="{FF2B5EF4-FFF2-40B4-BE49-F238E27FC236}">
                            <a16:creationId xmlns:a16="http://schemas.microsoft.com/office/drawing/2014/main" id="{FBF8FAA8-979F-479D-9EC1-43273E876216}"/>
                          </a:ext>
                        </a:extLst>
                      </p:cNvPr>
                      <p:cNvGrpSpPr/>
                      <p:nvPr/>
                    </p:nvGrpSpPr>
                    <p:grpSpPr>
                      <a:xfrm>
                        <a:off x="889000" y="3187700"/>
                        <a:ext cx="965200" cy="241300"/>
                        <a:chOff x="889000" y="3187700"/>
                        <a:chExt cx="965200" cy="241300"/>
                      </a:xfrm>
                      <a:grpFill/>
                    </p:grpSpPr>
                    <p:sp>
                      <p:nvSpPr>
                        <p:cNvPr id="489" name="矩形 488">
                          <a:extLst>
                            <a:ext uri="{FF2B5EF4-FFF2-40B4-BE49-F238E27FC236}">
                              <a16:creationId xmlns:a16="http://schemas.microsoft.com/office/drawing/2014/main" id="{528F5490-5D8D-4439-A382-A9D30CB28D92}"/>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90" name="矩形 489">
                          <a:extLst>
                            <a:ext uri="{FF2B5EF4-FFF2-40B4-BE49-F238E27FC236}">
                              <a16:creationId xmlns:a16="http://schemas.microsoft.com/office/drawing/2014/main" id="{590B706C-C8BD-4B72-95F1-F1D5F02815BA}"/>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91" name="矩形 490">
                          <a:extLst>
                            <a:ext uri="{FF2B5EF4-FFF2-40B4-BE49-F238E27FC236}">
                              <a16:creationId xmlns:a16="http://schemas.microsoft.com/office/drawing/2014/main" id="{6AA3A744-62C8-4FCA-88B7-E2A71E672909}"/>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92" name="矩形 491">
                          <a:extLst>
                            <a:ext uri="{FF2B5EF4-FFF2-40B4-BE49-F238E27FC236}">
                              <a16:creationId xmlns:a16="http://schemas.microsoft.com/office/drawing/2014/main" id="{4D498234-4A15-47E6-89AC-EF100DE12EF5}"/>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484" name="群組 483">
                        <a:extLst>
                          <a:ext uri="{FF2B5EF4-FFF2-40B4-BE49-F238E27FC236}">
                            <a16:creationId xmlns:a16="http://schemas.microsoft.com/office/drawing/2014/main" id="{632F8D43-BA4D-49A8-A12C-2DB73DE581DD}"/>
                          </a:ext>
                        </a:extLst>
                      </p:cNvPr>
                      <p:cNvGrpSpPr/>
                      <p:nvPr/>
                    </p:nvGrpSpPr>
                    <p:grpSpPr>
                      <a:xfrm>
                        <a:off x="1854200" y="3187700"/>
                        <a:ext cx="965200" cy="241300"/>
                        <a:chOff x="889000" y="3187700"/>
                        <a:chExt cx="965200" cy="241300"/>
                      </a:xfrm>
                      <a:grpFill/>
                    </p:grpSpPr>
                    <p:sp>
                      <p:nvSpPr>
                        <p:cNvPr id="485" name="矩形 484">
                          <a:extLst>
                            <a:ext uri="{FF2B5EF4-FFF2-40B4-BE49-F238E27FC236}">
                              <a16:creationId xmlns:a16="http://schemas.microsoft.com/office/drawing/2014/main" id="{FA6E276B-D2BE-4B81-BFFE-EF9E27CD881C}"/>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86" name="矩形 485">
                          <a:extLst>
                            <a:ext uri="{FF2B5EF4-FFF2-40B4-BE49-F238E27FC236}">
                              <a16:creationId xmlns:a16="http://schemas.microsoft.com/office/drawing/2014/main" id="{E4344137-5D2F-4B7B-A760-367ACDB31C37}"/>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87" name="矩形 486">
                          <a:extLst>
                            <a:ext uri="{FF2B5EF4-FFF2-40B4-BE49-F238E27FC236}">
                              <a16:creationId xmlns:a16="http://schemas.microsoft.com/office/drawing/2014/main" id="{8496F32D-4597-4665-B2A6-D063C81B9430}"/>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88" name="矩形 487">
                          <a:extLst>
                            <a:ext uri="{FF2B5EF4-FFF2-40B4-BE49-F238E27FC236}">
                              <a16:creationId xmlns:a16="http://schemas.microsoft.com/office/drawing/2014/main" id="{1E0E00F3-09D1-46C0-9076-059AA0CB19C7}"/>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grpSp>
          </p:grpSp>
        </p:grpSp>
      </p:grpSp>
      <mc:AlternateContent xmlns:mc="http://schemas.openxmlformats.org/markup-compatibility/2006" xmlns:a14="http://schemas.microsoft.com/office/drawing/2010/main">
        <mc:Choice Requires="a14">
          <p:sp>
            <p:nvSpPr>
              <p:cNvPr id="630" name="文字方塊 629">
                <a:extLst>
                  <a:ext uri="{FF2B5EF4-FFF2-40B4-BE49-F238E27FC236}">
                    <a16:creationId xmlns:a16="http://schemas.microsoft.com/office/drawing/2014/main" id="{C013DD2B-5596-431F-95B5-F38BC954F538}"/>
                  </a:ext>
                </a:extLst>
              </p:cNvPr>
              <p:cNvSpPr txBox="1"/>
              <p:nvPr/>
            </p:nvSpPr>
            <p:spPr>
              <a:xfrm>
                <a:off x="5696663" y="4933951"/>
                <a:ext cx="1380223" cy="542136"/>
              </a:xfrm>
              <a:prstGeom prst="rect">
                <a:avLst/>
              </a:prstGeom>
              <a:noFill/>
            </p:spPr>
            <p:txBody>
              <a:bodyPr wrap="square">
                <a:spAutoFit/>
              </a:bodyPr>
              <a:lstStyle/>
              <a:p>
                <a14:m>
                  <m:oMath xmlns:m="http://schemas.openxmlformats.org/officeDocument/2006/math">
                    <m:sSubSup>
                      <m:sSubSupPr>
                        <m:ctrlPr>
                          <a:rPr lang="en-US" altLang="zh-TW" sz="2800" b="1" i="1" smtClean="0">
                            <a:solidFill>
                              <a:srgbClr val="FF0000"/>
                            </a:solidFill>
                            <a:latin typeface="Cambria Math" panose="02040503050406030204" pitchFamily="18" charset="0"/>
                          </a:rPr>
                        </m:ctrlPr>
                      </m:sSubSupPr>
                      <m:e>
                        <m:r>
                          <a:rPr lang="en-US" altLang="zh-TW" sz="2800" b="1" i="1" smtClean="0">
                            <a:solidFill>
                              <a:srgbClr val="FF0000"/>
                            </a:solidFill>
                            <a:latin typeface="Cambria Math" panose="02040503050406030204" pitchFamily="18" charset="0"/>
                          </a:rPr>
                          <m:t>𝒛</m:t>
                        </m:r>
                      </m:e>
                      <m:sub>
                        <m:r>
                          <a:rPr lang="en-US" altLang="zh-TW" sz="2800" b="1" i="1" smtClean="0">
                            <a:solidFill>
                              <a:srgbClr val="FF0000"/>
                            </a:solidFill>
                            <a:latin typeface="Cambria Math" panose="02040503050406030204" pitchFamily="18" charset="0"/>
                          </a:rPr>
                          <m:t>𝒊</m:t>
                        </m:r>
                      </m:sub>
                      <m:sup>
                        <m:r>
                          <a:rPr lang="en-US" altLang="zh-TW" sz="2800" b="1" i="1" smtClean="0">
                            <a:solidFill>
                              <a:srgbClr val="FF0000"/>
                            </a:solidFill>
                            <a:latin typeface="Cambria Math" panose="02040503050406030204" pitchFamily="18" charset="0"/>
                          </a:rPr>
                          <m:t>′</m:t>
                        </m:r>
                      </m:sup>
                    </m:sSubSup>
                  </m:oMath>
                </a14:m>
                <a:r>
                  <a:rPr lang="zh-TW" altLang="en-US" sz="2800" b="1">
                    <a:solidFill>
                      <a:srgbClr val="FF0000"/>
                    </a:solidFill>
                  </a:rPr>
                  <a:t> </a:t>
                </a:r>
              </a:p>
            </p:txBody>
          </p:sp>
        </mc:Choice>
        <mc:Fallback xmlns="">
          <p:sp>
            <p:nvSpPr>
              <p:cNvPr id="630" name="文字方塊 629">
                <a:extLst>
                  <a:ext uri="{FF2B5EF4-FFF2-40B4-BE49-F238E27FC236}">
                    <a16:creationId xmlns:a16="http://schemas.microsoft.com/office/drawing/2014/main" id="{C013DD2B-5596-431F-95B5-F38BC954F538}"/>
                  </a:ext>
                </a:extLst>
              </p:cNvPr>
              <p:cNvSpPr txBox="1">
                <a:spLocks noRot="1" noChangeAspect="1" noMove="1" noResize="1" noEditPoints="1" noAdjustHandles="1" noChangeArrowheads="1" noChangeShapeType="1" noTextEdit="1"/>
              </p:cNvSpPr>
              <p:nvPr/>
            </p:nvSpPr>
            <p:spPr>
              <a:xfrm>
                <a:off x="5696663" y="4933951"/>
                <a:ext cx="1380223" cy="542136"/>
              </a:xfrm>
              <a:prstGeom prst="rect">
                <a:avLst/>
              </a:prstGeom>
              <a:blipFill>
                <a:blip r:embed="rId5"/>
                <a:stretch>
                  <a:fillRect/>
                </a:stretch>
              </a:blipFill>
            </p:spPr>
            <p:txBody>
              <a:bodyPr/>
              <a:lstStyle/>
              <a:p>
                <a:r>
                  <a:rPr lang="zh-TW" altLang="en-US">
                    <a:noFill/>
                  </a:rPr>
                  <a:t> </a:t>
                </a:r>
              </a:p>
            </p:txBody>
          </p:sp>
        </mc:Fallback>
      </mc:AlternateContent>
      <p:cxnSp>
        <p:nvCxnSpPr>
          <p:cNvPr id="3" name="直線單箭頭接點 2">
            <a:extLst>
              <a:ext uri="{FF2B5EF4-FFF2-40B4-BE49-F238E27FC236}">
                <a16:creationId xmlns:a16="http://schemas.microsoft.com/office/drawing/2014/main" id="{1DCD4F09-3BC0-4FF1-B8E0-F3CE893AA53A}"/>
              </a:ext>
            </a:extLst>
          </p:cNvPr>
          <p:cNvCxnSpPr>
            <a:cxnSpLocks/>
            <a:stCxn id="612" idx="3"/>
            <a:endCxn id="456" idx="1"/>
          </p:cNvCxnSpPr>
          <p:nvPr/>
        </p:nvCxnSpPr>
        <p:spPr>
          <a:xfrm>
            <a:off x="6983485" y="3441699"/>
            <a:ext cx="736884" cy="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631" name="直線單箭頭接點 630">
            <a:extLst>
              <a:ext uri="{FF2B5EF4-FFF2-40B4-BE49-F238E27FC236}">
                <a16:creationId xmlns:a16="http://schemas.microsoft.com/office/drawing/2014/main" id="{27CE8061-5F04-41DE-9FA1-5FBD43DD56E4}"/>
              </a:ext>
            </a:extLst>
          </p:cNvPr>
          <p:cNvCxnSpPr>
            <a:cxnSpLocks/>
          </p:cNvCxnSpPr>
          <p:nvPr/>
        </p:nvCxnSpPr>
        <p:spPr>
          <a:xfrm>
            <a:off x="9650769" y="3441699"/>
            <a:ext cx="736884" cy="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161" name="接點: 肘形 160">
            <a:extLst>
              <a:ext uri="{FF2B5EF4-FFF2-40B4-BE49-F238E27FC236}">
                <a16:creationId xmlns:a16="http://schemas.microsoft.com/office/drawing/2014/main" id="{A4719004-79F5-4750-B20D-87BC3047D24E}"/>
              </a:ext>
            </a:extLst>
          </p:cNvPr>
          <p:cNvCxnSpPr>
            <a:cxnSpLocks/>
            <a:stCxn id="314" idx="2"/>
            <a:endCxn id="162" idx="4"/>
          </p:cNvCxnSpPr>
          <p:nvPr/>
        </p:nvCxnSpPr>
        <p:spPr>
          <a:xfrm rot="5400000" flipH="1" flipV="1">
            <a:off x="5239968" y="-77009"/>
            <a:ext cx="1643068" cy="9425293"/>
          </a:xfrm>
          <a:prstGeom prst="bentConnector3">
            <a:avLst>
              <a:gd name="adj1" fmla="val -13913"/>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162" name="橢圓 161">
            <a:extLst>
              <a:ext uri="{FF2B5EF4-FFF2-40B4-BE49-F238E27FC236}">
                <a16:creationId xmlns:a16="http://schemas.microsoft.com/office/drawing/2014/main" id="{1D483548-2778-4C97-9F3C-DA37235659E7}"/>
              </a:ext>
            </a:extLst>
          </p:cNvPr>
          <p:cNvSpPr/>
          <p:nvPr/>
        </p:nvSpPr>
        <p:spPr>
          <a:xfrm>
            <a:off x="10387653" y="3092450"/>
            <a:ext cx="772992" cy="7216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3600" b="1"/>
              <a:t>+</a:t>
            </a:r>
            <a:endParaRPr lang="zh-TW" altLang="en-US" sz="3600" b="1"/>
          </a:p>
        </p:txBody>
      </p:sp>
      <p:cxnSp>
        <p:nvCxnSpPr>
          <p:cNvPr id="632" name="直線單箭頭接點 631">
            <a:extLst>
              <a:ext uri="{FF2B5EF4-FFF2-40B4-BE49-F238E27FC236}">
                <a16:creationId xmlns:a16="http://schemas.microsoft.com/office/drawing/2014/main" id="{0387B559-2DD1-43E0-B611-57C9741101DB}"/>
              </a:ext>
            </a:extLst>
          </p:cNvPr>
          <p:cNvCxnSpPr>
            <a:cxnSpLocks/>
          </p:cNvCxnSpPr>
          <p:nvPr/>
        </p:nvCxnSpPr>
        <p:spPr>
          <a:xfrm>
            <a:off x="11160645" y="3441699"/>
            <a:ext cx="736884" cy="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grpSp>
        <p:nvGrpSpPr>
          <p:cNvPr id="164" name="群組 163">
            <a:extLst>
              <a:ext uri="{FF2B5EF4-FFF2-40B4-BE49-F238E27FC236}">
                <a16:creationId xmlns:a16="http://schemas.microsoft.com/office/drawing/2014/main" id="{A99D38AF-4F96-4CE2-9748-CBF19A0F0E7D}"/>
              </a:ext>
            </a:extLst>
          </p:cNvPr>
          <p:cNvGrpSpPr/>
          <p:nvPr/>
        </p:nvGrpSpPr>
        <p:grpSpPr>
          <a:xfrm>
            <a:off x="-197513" y="1924048"/>
            <a:ext cx="5250598" cy="228601"/>
            <a:chOff x="43787" y="1924048"/>
            <a:chExt cx="5250598" cy="228601"/>
          </a:xfrm>
        </p:grpSpPr>
        <p:cxnSp>
          <p:nvCxnSpPr>
            <p:cNvPr id="167" name="直線單箭頭接點 166">
              <a:extLst>
                <a:ext uri="{FF2B5EF4-FFF2-40B4-BE49-F238E27FC236}">
                  <a16:creationId xmlns:a16="http://schemas.microsoft.com/office/drawing/2014/main" id="{2A336C5D-304F-4736-BE78-7E98D14DF564}"/>
                </a:ext>
              </a:extLst>
            </p:cNvPr>
            <p:cNvCxnSpPr>
              <a:cxnSpLocks/>
              <a:stCxn id="81" idx="3"/>
              <a:endCxn id="547" idx="1"/>
            </p:cNvCxnSpPr>
            <p:nvPr/>
          </p:nvCxnSpPr>
          <p:spPr>
            <a:xfrm>
              <a:off x="1272655" y="2044698"/>
              <a:ext cx="402173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60" name="群組 159">
              <a:extLst>
                <a:ext uri="{FF2B5EF4-FFF2-40B4-BE49-F238E27FC236}">
                  <a16:creationId xmlns:a16="http://schemas.microsoft.com/office/drawing/2014/main" id="{EC3055F1-AA8A-408D-9016-2E87CF31655A}"/>
                </a:ext>
              </a:extLst>
            </p:cNvPr>
            <p:cNvGrpSpPr/>
            <p:nvPr/>
          </p:nvGrpSpPr>
          <p:grpSpPr>
            <a:xfrm>
              <a:off x="43787" y="1924048"/>
              <a:ext cx="1215884" cy="228601"/>
              <a:chOff x="43787" y="1924048"/>
              <a:chExt cx="1215884" cy="228601"/>
            </a:xfrm>
          </p:grpSpPr>
          <p:sp>
            <p:nvSpPr>
              <p:cNvPr id="165" name="矩形 164">
                <a:extLst>
                  <a:ext uri="{FF2B5EF4-FFF2-40B4-BE49-F238E27FC236}">
                    <a16:creationId xmlns:a16="http://schemas.microsoft.com/office/drawing/2014/main" id="{715E031B-6915-448C-B1A0-1A9966F52CD6}"/>
                  </a:ext>
                </a:extLst>
              </p:cNvPr>
              <p:cNvSpPr/>
              <p:nvPr/>
            </p:nvSpPr>
            <p:spPr>
              <a:xfrm>
                <a:off x="43787" y="1924049"/>
                <a:ext cx="1215884" cy="228600"/>
              </a:xfrm>
              <a:prstGeom prst="rect">
                <a:avLst/>
              </a:prstGeom>
              <a:noFill/>
              <a:ln w="444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9" name="矩形 158">
                <a:extLst>
                  <a:ext uri="{FF2B5EF4-FFF2-40B4-BE49-F238E27FC236}">
                    <a16:creationId xmlns:a16="http://schemas.microsoft.com/office/drawing/2014/main" id="{88E1F6C1-0CB4-4184-996F-49AC49005C99}"/>
                  </a:ext>
                </a:extLst>
              </p:cNvPr>
              <p:cNvSpPr/>
              <p:nvPr/>
            </p:nvSpPr>
            <p:spPr>
              <a:xfrm>
                <a:off x="307455" y="1924048"/>
                <a:ext cx="2413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26" name="矩形 625">
                <a:extLst>
                  <a:ext uri="{FF2B5EF4-FFF2-40B4-BE49-F238E27FC236}">
                    <a16:creationId xmlns:a16="http://schemas.microsoft.com/office/drawing/2014/main" id="{7366EB07-5021-4D52-B24F-64889C2144D2}"/>
                  </a:ext>
                </a:extLst>
              </p:cNvPr>
              <p:cNvSpPr/>
              <p:nvPr/>
            </p:nvSpPr>
            <p:spPr>
              <a:xfrm>
                <a:off x="812423" y="1924048"/>
                <a:ext cx="2413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633" name="群組 632">
            <a:extLst>
              <a:ext uri="{FF2B5EF4-FFF2-40B4-BE49-F238E27FC236}">
                <a16:creationId xmlns:a16="http://schemas.microsoft.com/office/drawing/2014/main" id="{D72486E5-FE81-4176-9BDC-0F30B57CE7A4}"/>
              </a:ext>
            </a:extLst>
          </p:cNvPr>
          <p:cNvGrpSpPr/>
          <p:nvPr/>
        </p:nvGrpSpPr>
        <p:grpSpPr>
          <a:xfrm>
            <a:off x="-461267" y="1777141"/>
            <a:ext cx="3703009" cy="3519618"/>
            <a:chOff x="513391" y="3213100"/>
            <a:chExt cx="3703009" cy="3519618"/>
          </a:xfrm>
        </p:grpSpPr>
        <p:grpSp>
          <p:nvGrpSpPr>
            <p:cNvPr id="634" name="群組 633">
              <a:extLst>
                <a:ext uri="{FF2B5EF4-FFF2-40B4-BE49-F238E27FC236}">
                  <a16:creationId xmlns:a16="http://schemas.microsoft.com/office/drawing/2014/main" id="{38D723AE-BC71-4D2F-8A49-9D7EB99DCDF2}"/>
                </a:ext>
              </a:extLst>
            </p:cNvPr>
            <p:cNvGrpSpPr/>
            <p:nvPr/>
          </p:nvGrpSpPr>
          <p:grpSpPr>
            <a:xfrm>
              <a:off x="1075363" y="3213100"/>
              <a:ext cx="2476500" cy="3255029"/>
              <a:chOff x="876300" y="3213100"/>
              <a:chExt cx="2476500" cy="3255029"/>
            </a:xfrm>
          </p:grpSpPr>
          <p:cxnSp>
            <p:nvCxnSpPr>
              <p:cNvPr id="637" name="直線單箭頭接點 636">
                <a:extLst>
                  <a:ext uri="{FF2B5EF4-FFF2-40B4-BE49-F238E27FC236}">
                    <a16:creationId xmlns:a16="http://schemas.microsoft.com/office/drawing/2014/main" id="{6B36BF81-EEE1-47B7-85BC-9C40A8756206}"/>
                  </a:ext>
                </a:extLst>
              </p:cNvPr>
              <p:cNvCxnSpPr>
                <a:cxnSpLocks/>
              </p:cNvCxnSpPr>
              <p:nvPr/>
            </p:nvCxnSpPr>
            <p:spPr>
              <a:xfrm flipV="1">
                <a:off x="876300" y="3213100"/>
                <a:ext cx="0" cy="3255029"/>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8" name="直線單箭頭接點 637">
                <a:extLst>
                  <a:ext uri="{FF2B5EF4-FFF2-40B4-BE49-F238E27FC236}">
                    <a16:creationId xmlns:a16="http://schemas.microsoft.com/office/drawing/2014/main" id="{4AB81951-F8CF-4108-9058-1A135EC2243A}"/>
                  </a:ext>
                </a:extLst>
              </p:cNvPr>
              <p:cNvCxnSpPr>
                <a:cxnSpLocks/>
              </p:cNvCxnSpPr>
              <p:nvPr/>
            </p:nvCxnSpPr>
            <p:spPr>
              <a:xfrm flipV="1">
                <a:off x="876300" y="6468126"/>
                <a:ext cx="2476500" cy="1"/>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mc:Choice xmlns:a14="http://schemas.microsoft.com/office/drawing/2010/main" Requires="a14">
            <p:sp>
              <p:nvSpPr>
                <p:cNvPr id="635" name="文字方塊 634">
                  <a:extLst>
                    <a:ext uri="{FF2B5EF4-FFF2-40B4-BE49-F238E27FC236}">
                      <a16:creationId xmlns:a16="http://schemas.microsoft.com/office/drawing/2014/main" id="{1A01F411-0C63-471B-91DC-08E331D5C18F}"/>
                    </a:ext>
                  </a:extLst>
                </p:cNvPr>
                <p:cNvSpPr txBox="1"/>
                <p:nvPr/>
              </p:nvSpPr>
              <p:spPr>
                <a:xfrm>
                  <a:off x="3644902" y="6203534"/>
                  <a:ext cx="571498" cy="529184"/>
                </a:xfrm>
                <a:prstGeom prst="rect">
                  <a:avLst/>
                </a:prstGeom>
                <a:noFill/>
              </p:spPr>
              <p:txBody>
                <a:bodyPr wrap="square">
                  <a:spAutoFit/>
                </a:bodyPr>
                <a:lstStyle/>
                <a:p>
                  <a14:m>
                    <m:oMath xmlns:m="http://schemas.openxmlformats.org/officeDocument/2006/math">
                      <m:r>
                        <a:rPr lang="en-US" altLang="zh-TW" sz="2800" b="1" i="1" smtClean="0">
                          <a:solidFill>
                            <a:schemeClr val="tx1"/>
                          </a:solidFill>
                          <a:latin typeface="Cambria Math" panose="02040503050406030204" pitchFamily="18" charset="0"/>
                        </a:rPr>
                        <m:t>𝑻</m:t>
                      </m:r>
                    </m:oMath>
                  </a14:m>
                  <a:r>
                    <a:rPr lang="zh-TW" altLang="en-US" sz="2800" b="1">
                      <a:solidFill>
                        <a:srgbClr val="FF0000"/>
                      </a:solidFill>
                    </a:rPr>
                    <a:t> </a:t>
                  </a:r>
                </a:p>
              </p:txBody>
            </p:sp>
          </mc:Choice>
          <mc:Fallback>
            <p:sp>
              <p:nvSpPr>
                <p:cNvPr id="635" name="文字方塊 634">
                  <a:extLst>
                    <a:ext uri="{FF2B5EF4-FFF2-40B4-BE49-F238E27FC236}">
                      <a16:creationId xmlns:a16="http://schemas.microsoft.com/office/drawing/2014/main" id="{1A01F411-0C63-471B-91DC-08E331D5C18F}"/>
                    </a:ext>
                  </a:extLst>
                </p:cNvPr>
                <p:cNvSpPr txBox="1">
                  <a:spLocks noRot="1" noChangeAspect="1" noMove="1" noResize="1" noEditPoints="1" noAdjustHandles="1" noChangeArrowheads="1" noChangeShapeType="1" noTextEdit="1"/>
                </p:cNvSpPr>
                <p:nvPr/>
              </p:nvSpPr>
              <p:spPr>
                <a:xfrm>
                  <a:off x="3644902" y="6203534"/>
                  <a:ext cx="571498" cy="529184"/>
                </a:xfrm>
                <a:prstGeom prst="rect">
                  <a:avLst/>
                </a:prstGeom>
                <a:blipFill>
                  <a:blip r:embed="rId6"/>
                  <a:stretch>
                    <a:fillRect/>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Requires="a14">
            <p:sp>
              <p:nvSpPr>
                <p:cNvPr id="636" name="文字方塊 635">
                  <a:extLst>
                    <a:ext uri="{FF2B5EF4-FFF2-40B4-BE49-F238E27FC236}">
                      <a16:creationId xmlns:a16="http://schemas.microsoft.com/office/drawing/2014/main" id="{4A3A9C3C-DB5B-4AD4-A7E0-2BDF50C8E828}"/>
                    </a:ext>
                  </a:extLst>
                </p:cNvPr>
                <p:cNvSpPr txBox="1"/>
                <p:nvPr/>
              </p:nvSpPr>
              <p:spPr>
                <a:xfrm>
                  <a:off x="513391" y="3314285"/>
                  <a:ext cx="571498" cy="529184"/>
                </a:xfrm>
                <a:prstGeom prst="rect">
                  <a:avLst/>
                </a:prstGeom>
                <a:noFill/>
              </p:spPr>
              <p:txBody>
                <a:bodyPr wrap="square">
                  <a:spAutoFit/>
                </a:bodyPr>
                <a:lstStyle/>
                <a:p>
                  <a14:m>
                    <m:oMath xmlns:m="http://schemas.openxmlformats.org/officeDocument/2006/math">
                      <m:sSup>
                        <m:sSupPr>
                          <m:ctrlPr>
                            <a:rPr lang="en-US" altLang="zh-TW" sz="2800" b="1" i="1" smtClean="0">
                              <a:solidFill>
                                <a:schemeClr val="tx1"/>
                              </a:solidFill>
                              <a:latin typeface="Cambria Math" panose="02040503050406030204" pitchFamily="18" charset="0"/>
                            </a:rPr>
                          </m:ctrlPr>
                        </m:sSupPr>
                        <m:e>
                          <m:r>
                            <a:rPr lang="en-US" altLang="zh-TW" sz="2800" b="1" i="1" smtClean="0">
                              <a:solidFill>
                                <a:schemeClr val="tx1"/>
                              </a:solidFill>
                              <a:latin typeface="Cambria Math" panose="02040503050406030204" pitchFamily="18" charset="0"/>
                            </a:rPr>
                            <m:t>𝑭</m:t>
                          </m:r>
                        </m:e>
                        <m:sup>
                          <m:r>
                            <a:rPr lang="en-US" altLang="zh-TW" sz="2800" b="1" i="1" smtClean="0">
                              <a:solidFill>
                                <a:schemeClr val="tx1"/>
                              </a:solidFill>
                              <a:latin typeface="Cambria Math" panose="02040503050406030204" pitchFamily="18" charset="0"/>
                            </a:rPr>
                            <m:t>′</m:t>
                          </m:r>
                        </m:sup>
                      </m:sSup>
                    </m:oMath>
                  </a14:m>
                  <a:r>
                    <a:rPr lang="zh-TW" altLang="en-US" sz="2800" b="1">
                      <a:solidFill>
                        <a:schemeClr val="tx1"/>
                      </a:solidFill>
                    </a:rPr>
                    <a:t> </a:t>
                  </a:r>
                </a:p>
              </p:txBody>
            </p:sp>
          </mc:Choice>
          <mc:Fallback>
            <p:sp>
              <p:nvSpPr>
                <p:cNvPr id="636" name="文字方塊 635">
                  <a:extLst>
                    <a:ext uri="{FF2B5EF4-FFF2-40B4-BE49-F238E27FC236}">
                      <a16:creationId xmlns:a16="http://schemas.microsoft.com/office/drawing/2014/main" id="{4A3A9C3C-DB5B-4AD4-A7E0-2BDF50C8E828}"/>
                    </a:ext>
                  </a:extLst>
                </p:cNvPr>
                <p:cNvSpPr txBox="1">
                  <a:spLocks noRot="1" noChangeAspect="1" noMove="1" noResize="1" noEditPoints="1" noAdjustHandles="1" noChangeArrowheads="1" noChangeShapeType="1" noTextEdit="1"/>
                </p:cNvSpPr>
                <p:nvPr/>
              </p:nvSpPr>
              <p:spPr>
                <a:xfrm>
                  <a:off x="513391" y="3314285"/>
                  <a:ext cx="571498" cy="529184"/>
                </a:xfrm>
                <a:prstGeom prst="rect">
                  <a:avLst/>
                </a:prstGeom>
                <a:blipFill>
                  <a:blip r:embed="rId7"/>
                  <a:stretch>
                    <a:fillRect/>
                  </a:stretch>
                </a:blipFill>
              </p:spPr>
              <p:txBody>
                <a:bodyPr/>
                <a:lstStyle/>
                <a:p>
                  <a:r>
                    <a:rPr lang="zh-TW" altLang="en-US">
                      <a:noFill/>
                    </a:rPr>
                    <a:t> </a:t>
                  </a:r>
                </a:p>
              </p:txBody>
            </p:sp>
          </mc:Fallback>
        </mc:AlternateContent>
      </p:grpSp>
      <p:sp>
        <p:nvSpPr>
          <p:cNvPr id="639" name="文字方塊 638">
            <a:extLst>
              <a:ext uri="{FF2B5EF4-FFF2-40B4-BE49-F238E27FC236}">
                <a16:creationId xmlns:a16="http://schemas.microsoft.com/office/drawing/2014/main" id="{977A73EE-9FDE-4124-A0B7-EF51780CBFD9}"/>
              </a:ext>
            </a:extLst>
          </p:cNvPr>
          <p:cNvSpPr txBox="1"/>
          <p:nvPr/>
        </p:nvSpPr>
        <p:spPr>
          <a:xfrm>
            <a:off x="59806" y="1306402"/>
            <a:ext cx="11992386" cy="369332"/>
          </a:xfrm>
          <a:prstGeom prst="rect">
            <a:avLst/>
          </a:prstGeom>
          <a:noFill/>
        </p:spPr>
        <p:txBody>
          <a:bodyPr wrap="none" rtlCol="0">
            <a:spAutoFit/>
          </a:bodyPr>
          <a:lstStyle/>
          <a:p>
            <a:r>
              <a:rPr lang="en-US" altLang="zh-TW" b="1">
                <a:solidFill>
                  <a:srgbClr val="FF0000"/>
                </a:solidFill>
              </a:rPr>
              <a:t>* Kernel size: 1x3, Dilation: 2, receptive_field = (kernel size – 1) * dilation + 1, padding = receptive_field // 2</a:t>
            </a:r>
            <a:endParaRPr lang="zh-TW" altLang="en-US" b="1">
              <a:solidFill>
                <a:srgbClr val="FF0000"/>
              </a:solidFill>
            </a:endParaRPr>
          </a:p>
        </p:txBody>
      </p:sp>
    </p:spTree>
    <p:extLst>
      <p:ext uri="{BB962C8B-B14F-4D97-AF65-F5344CB8AC3E}">
        <p14:creationId xmlns:p14="http://schemas.microsoft.com/office/powerpoint/2010/main" val="4608987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45833E-6 -2.22222E-6 L 0.13542 -2.22222E-6 " pathEditMode="relative" rAng="0" ptsTypes="AA">
                                      <p:cBhvr>
                                        <p:cTn id="6" dur="5000" fill="hold"/>
                                        <p:tgtEl>
                                          <p:spTgt spid="164"/>
                                        </p:tgtEl>
                                        <p:attrNameLst>
                                          <p:attrName>ppt_x</p:attrName>
                                          <p:attrName>ppt_y</p:attrName>
                                        </p:attrNameLst>
                                      </p:cBhvr>
                                      <p:rCtr x="677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群組 3">
            <a:extLst>
              <a:ext uri="{FF2B5EF4-FFF2-40B4-BE49-F238E27FC236}">
                <a16:creationId xmlns:a16="http://schemas.microsoft.com/office/drawing/2014/main" id="{A48F4F29-8F6F-4A77-A454-FC8632DD7D6B}"/>
              </a:ext>
            </a:extLst>
          </p:cNvPr>
          <p:cNvGrpSpPr/>
          <p:nvPr/>
        </p:nvGrpSpPr>
        <p:grpSpPr>
          <a:xfrm>
            <a:off x="307455" y="1924048"/>
            <a:ext cx="1930400" cy="3009904"/>
            <a:chOff x="6731002" y="3225799"/>
            <a:chExt cx="1930400" cy="3009904"/>
          </a:xfrm>
          <a:solidFill>
            <a:schemeClr val="accent5">
              <a:lumMod val="40000"/>
              <a:lumOff val="60000"/>
            </a:schemeClr>
          </a:solidFill>
        </p:grpSpPr>
        <p:grpSp>
          <p:nvGrpSpPr>
            <p:cNvPr id="5" name="群組 4">
              <a:extLst>
                <a:ext uri="{FF2B5EF4-FFF2-40B4-BE49-F238E27FC236}">
                  <a16:creationId xmlns:a16="http://schemas.microsoft.com/office/drawing/2014/main" id="{F0BE5BA7-D371-4F29-B9E0-D43B3374C8EF}"/>
                </a:ext>
              </a:extLst>
            </p:cNvPr>
            <p:cNvGrpSpPr/>
            <p:nvPr/>
          </p:nvGrpSpPr>
          <p:grpSpPr>
            <a:xfrm>
              <a:off x="6731002" y="3225799"/>
              <a:ext cx="1930400" cy="1854202"/>
              <a:chOff x="889000" y="1574798"/>
              <a:chExt cx="1930400" cy="1854202"/>
            </a:xfrm>
            <a:grpFill/>
          </p:grpSpPr>
          <p:grpSp>
            <p:nvGrpSpPr>
              <p:cNvPr id="65" name="群組 64">
                <a:extLst>
                  <a:ext uri="{FF2B5EF4-FFF2-40B4-BE49-F238E27FC236}">
                    <a16:creationId xmlns:a16="http://schemas.microsoft.com/office/drawing/2014/main" id="{386DF66B-8E9A-40CF-A39B-434A1A22F28D}"/>
                  </a:ext>
                </a:extLst>
              </p:cNvPr>
              <p:cNvGrpSpPr/>
              <p:nvPr/>
            </p:nvGrpSpPr>
            <p:grpSpPr>
              <a:xfrm>
                <a:off x="889000" y="2501899"/>
                <a:ext cx="1930400" cy="927101"/>
                <a:chOff x="889000" y="2501899"/>
                <a:chExt cx="1930400" cy="927101"/>
              </a:xfrm>
              <a:grpFill/>
            </p:grpSpPr>
            <p:grpSp>
              <p:nvGrpSpPr>
                <p:cNvPr id="113" name="群組 112">
                  <a:extLst>
                    <a:ext uri="{FF2B5EF4-FFF2-40B4-BE49-F238E27FC236}">
                      <a16:creationId xmlns:a16="http://schemas.microsoft.com/office/drawing/2014/main" id="{08A24D00-2899-4D13-86FD-CD5192771F5A}"/>
                    </a:ext>
                  </a:extLst>
                </p:cNvPr>
                <p:cNvGrpSpPr/>
                <p:nvPr/>
              </p:nvGrpSpPr>
              <p:grpSpPr>
                <a:xfrm>
                  <a:off x="889000" y="3187700"/>
                  <a:ext cx="1930400" cy="241300"/>
                  <a:chOff x="889000" y="3187700"/>
                  <a:chExt cx="1930400" cy="241300"/>
                </a:xfrm>
                <a:grpFill/>
              </p:grpSpPr>
              <p:grpSp>
                <p:nvGrpSpPr>
                  <p:cNvPr id="149" name="群組 148">
                    <a:extLst>
                      <a:ext uri="{FF2B5EF4-FFF2-40B4-BE49-F238E27FC236}">
                        <a16:creationId xmlns:a16="http://schemas.microsoft.com/office/drawing/2014/main" id="{C4545813-5292-4FD5-9584-866B2598F864}"/>
                      </a:ext>
                    </a:extLst>
                  </p:cNvPr>
                  <p:cNvGrpSpPr/>
                  <p:nvPr/>
                </p:nvGrpSpPr>
                <p:grpSpPr>
                  <a:xfrm>
                    <a:off x="889000" y="3187700"/>
                    <a:ext cx="965200" cy="241300"/>
                    <a:chOff x="889000" y="3187700"/>
                    <a:chExt cx="965200" cy="241300"/>
                  </a:xfrm>
                  <a:grpFill/>
                </p:grpSpPr>
                <p:sp>
                  <p:nvSpPr>
                    <p:cNvPr id="155" name="矩形 154">
                      <a:extLst>
                        <a:ext uri="{FF2B5EF4-FFF2-40B4-BE49-F238E27FC236}">
                          <a16:creationId xmlns:a16="http://schemas.microsoft.com/office/drawing/2014/main" id="{18950178-F7D2-4ACE-B4EE-E2AE10B0D710}"/>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6" name="矩形 155">
                      <a:extLst>
                        <a:ext uri="{FF2B5EF4-FFF2-40B4-BE49-F238E27FC236}">
                          <a16:creationId xmlns:a16="http://schemas.microsoft.com/office/drawing/2014/main" id="{87D7FAAE-C4C8-4E30-B736-4959B3044977}"/>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7" name="矩形 156">
                      <a:extLst>
                        <a:ext uri="{FF2B5EF4-FFF2-40B4-BE49-F238E27FC236}">
                          <a16:creationId xmlns:a16="http://schemas.microsoft.com/office/drawing/2014/main" id="{C6E148D9-5F10-4E54-ACBD-131C02DDACE4}"/>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8" name="矩形 157">
                      <a:extLst>
                        <a:ext uri="{FF2B5EF4-FFF2-40B4-BE49-F238E27FC236}">
                          <a16:creationId xmlns:a16="http://schemas.microsoft.com/office/drawing/2014/main" id="{ADFB8EA1-6598-43BE-AD50-F953AB2BEF0D}"/>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50" name="群組 149">
                    <a:extLst>
                      <a:ext uri="{FF2B5EF4-FFF2-40B4-BE49-F238E27FC236}">
                        <a16:creationId xmlns:a16="http://schemas.microsoft.com/office/drawing/2014/main" id="{4EF8670A-7B98-44B7-9051-0BA799A8428E}"/>
                      </a:ext>
                    </a:extLst>
                  </p:cNvPr>
                  <p:cNvGrpSpPr/>
                  <p:nvPr/>
                </p:nvGrpSpPr>
                <p:grpSpPr>
                  <a:xfrm>
                    <a:off x="1854200" y="3187700"/>
                    <a:ext cx="965200" cy="241300"/>
                    <a:chOff x="889000" y="3187700"/>
                    <a:chExt cx="965200" cy="241300"/>
                  </a:xfrm>
                  <a:grpFill/>
                </p:grpSpPr>
                <p:sp>
                  <p:nvSpPr>
                    <p:cNvPr id="151" name="矩形 150">
                      <a:extLst>
                        <a:ext uri="{FF2B5EF4-FFF2-40B4-BE49-F238E27FC236}">
                          <a16:creationId xmlns:a16="http://schemas.microsoft.com/office/drawing/2014/main" id="{6A780682-C0B7-42A9-84BC-C82CB794ABE8}"/>
                        </a:ext>
                      </a:extLst>
                    </p:cNvPr>
                    <p:cNvSpPr/>
                    <p:nvPr/>
                  </p:nvSpPr>
                  <p:spPr>
                    <a:xfrm>
                      <a:off x="889000" y="3187700"/>
                      <a:ext cx="241300" cy="2413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2" name="矩形 151">
                      <a:extLst>
                        <a:ext uri="{FF2B5EF4-FFF2-40B4-BE49-F238E27FC236}">
                          <a16:creationId xmlns:a16="http://schemas.microsoft.com/office/drawing/2014/main" id="{9B26F094-F1D1-4502-A9DE-B9AEBA065866}"/>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3" name="矩形 152">
                      <a:extLst>
                        <a:ext uri="{FF2B5EF4-FFF2-40B4-BE49-F238E27FC236}">
                          <a16:creationId xmlns:a16="http://schemas.microsoft.com/office/drawing/2014/main" id="{9CC69696-6DAE-4AE5-862D-CC9B8BD5AC8D}"/>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4" name="矩形 153">
                      <a:extLst>
                        <a:ext uri="{FF2B5EF4-FFF2-40B4-BE49-F238E27FC236}">
                          <a16:creationId xmlns:a16="http://schemas.microsoft.com/office/drawing/2014/main" id="{4E28D39E-8EDD-4790-BCB6-78481F2B373B}"/>
                        </a:ext>
                      </a:extLst>
                    </p:cNvPr>
                    <p:cNvSpPr/>
                    <p:nvPr/>
                  </p:nvSpPr>
                  <p:spPr>
                    <a:xfrm>
                      <a:off x="1612900" y="3187700"/>
                      <a:ext cx="241300" cy="2413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114" name="群組 113">
                  <a:extLst>
                    <a:ext uri="{FF2B5EF4-FFF2-40B4-BE49-F238E27FC236}">
                      <a16:creationId xmlns:a16="http://schemas.microsoft.com/office/drawing/2014/main" id="{6E6A6123-5407-4E8E-9925-42D9FBA9FB7C}"/>
                    </a:ext>
                  </a:extLst>
                </p:cNvPr>
                <p:cNvGrpSpPr/>
                <p:nvPr/>
              </p:nvGrpSpPr>
              <p:grpSpPr>
                <a:xfrm>
                  <a:off x="889000" y="2501899"/>
                  <a:ext cx="1930400" cy="711200"/>
                  <a:chOff x="889000" y="2501899"/>
                  <a:chExt cx="1930400" cy="711200"/>
                </a:xfrm>
                <a:grpFill/>
              </p:grpSpPr>
              <p:grpSp>
                <p:nvGrpSpPr>
                  <p:cNvPr id="115" name="群組 114">
                    <a:extLst>
                      <a:ext uri="{FF2B5EF4-FFF2-40B4-BE49-F238E27FC236}">
                        <a16:creationId xmlns:a16="http://schemas.microsoft.com/office/drawing/2014/main" id="{B53FD107-59C5-4BD4-9B32-623A1AA2B705}"/>
                      </a:ext>
                    </a:extLst>
                  </p:cNvPr>
                  <p:cNvGrpSpPr/>
                  <p:nvPr/>
                </p:nvGrpSpPr>
                <p:grpSpPr>
                  <a:xfrm>
                    <a:off x="889000" y="2971799"/>
                    <a:ext cx="1930400" cy="241300"/>
                    <a:chOff x="889000" y="3187700"/>
                    <a:chExt cx="1930400" cy="241300"/>
                  </a:xfrm>
                  <a:grpFill/>
                </p:grpSpPr>
                <p:grpSp>
                  <p:nvGrpSpPr>
                    <p:cNvPr id="139" name="群組 138">
                      <a:extLst>
                        <a:ext uri="{FF2B5EF4-FFF2-40B4-BE49-F238E27FC236}">
                          <a16:creationId xmlns:a16="http://schemas.microsoft.com/office/drawing/2014/main" id="{DB02AAA4-2107-4FD4-BBA1-7ABA8BA0C528}"/>
                        </a:ext>
                      </a:extLst>
                    </p:cNvPr>
                    <p:cNvGrpSpPr/>
                    <p:nvPr/>
                  </p:nvGrpSpPr>
                  <p:grpSpPr>
                    <a:xfrm>
                      <a:off x="889000" y="3187700"/>
                      <a:ext cx="965200" cy="241300"/>
                      <a:chOff x="889000" y="3187700"/>
                      <a:chExt cx="965200" cy="241300"/>
                    </a:xfrm>
                    <a:grpFill/>
                  </p:grpSpPr>
                  <p:sp>
                    <p:nvSpPr>
                      <p:cNvPr id="145" name="矩形 144">
                        <a:extLst>
                          <a:ext uri="{FF2B5EF4-FFF2-40B4-BE49-F238E27FC236}">
                            <a16:creationId xmlns:a16="http://schemas.microsoft.com/office/drawing/2014/main" id="{540E56E8-D7C0-4340-8326-59ACEE611F67}"/>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6" name="矩形 145">
                        <a:extLst>
                          <a:ext uri="{FF2B5EF4-FFF2-40B4-BE49-F238E27FC236}">
                            <a16:creationId xmlns:a16="http://schemas.microsoft.com/office/drawing/2014/main" id="{18D650C6-1C3B-4135-9148-7A5A6CCA4041}"/>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7" name="矩形 146">
                        <a:extLst>
                          <a:ext uri="{FF2B5EF4-FFF2-40B4-BE49-F238E27FC236}">
                            <a16:creationId xmlns:a16="http://schemas.microsoft.com/office/drawing/2014/main" id="{11364CED-6758-44B3-A713-DC1E25FDBF87}"/>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8" name="矩形 147">
                        <a:extLst>
                          <a:ext uri="{FF2B5EF4-FFF2-40B4-BE49-F238E27FC236}">
                            <a16:creationId xmlns:a16="http://schemas.microsoft.com/office/drawing/2014/main" id="{FE931D3D-E1CF-46DA-A58E-694A64DA8EA5}"/>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40" name="群組 139">
                      <a:extLst>
                        <a:ext uri="{FF2B5EF4-FFF2-40B4-BE49-F238E27FC236}">
                          <a16:creationId xmlns:a16="http://schemas.microsoft.com/office/drawing/2014/main" id="{E3DF88D5-C78A-4C53-821D-635CF274AFB9}"/>
                        </a:ext>
                      </a:extLst>
                    </p:cNvPr>
                    <p:cNvGrpSpPr/>
                    <p:nvPr/>
                  </p:nvGrpSpPr>
                  <p:grpSpPr>
                    <a:xfrm>
                      <a:off x="1854200" y="3187700"/>
                      <a:ext cx="965200" cy="241300"/>
                      <a:chOff x="889000" y="3187700"/>
                      <a:chExt cx="965200" cy="241300"/>
                    </a:xfrm>
                    <a:grpFill/>
                  </p:grpSpPr>
                  <p:sp>
                    <p:nvSpPr>
                      <p:cNvPr id="141" name="矩形 140">
                        <a:extLst>
                          <a:ext uri="{FF2B5EF4-FFF2-40B4-BE49-F238E27FC236}">
                            <a16:creationId xmlns:a16="http://schemas.microsoft.com/office/drawing/2014/main" id="{EB53EECF-15C9-4082-B1A0-05389E6F227C}"/>
                          </a:ext>
                        </a:extLst>
                      </p:cNvPr>
                      <p:cNvSpPr/>
                      <p:nvPr/>
                    </p:nvSpPr>
                    <p:spPr>
                      <a:xfrm>
                        <a:off x="889000" y="3187700"/>
                        <a:ext cx="241300" cy="2413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2" name="矩形 141">
                        <a:extLst>
                          <a:ext uri="{FF2B5EF4-FFF2-40B4-BE49-F238E27FC236}">
                            <a16:creationId xmlns:a16="http://schemas.microsoft.com/office/drawing/2014/main" id="{AD8D655E-B65B-4EA1-8068-FEB69F819D41}"/>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3" name="矩形 142">
                        <a:extLst>
                          <a:ext uri="{FF2B5EF4-FFF2-40B4-BE49-F238E27FC236}">
                            <a16:creationId xmlns:a16="http://schemas.microsoft.com/office/drawing/2014/main" id="{53DC4151-40B0-4FF1-9B3D-EBFEEF490788}"/>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4" name="矩形 143">
                        <a:extLst>
                          <a:ext uri="{FF2B5EF4-FFF2-40B4-BE49-F238E27FC236}">
                            <a16:creationId xmlns:a16="http://schemas.microsoft.com/office/drawing/2014/main" id="{A81AF69C-D207-422A-A388-28969427755D}"/>
                          </a:ext>
                        </a:extLst>
                      </p:cNvPr>
                      <p:cNvSpPr/>
                      <p:nvPr/>
                    </p:nvSpPr>
                    <p:spPr>
                      <a:xfrm>
                        <a:off x="1612900" y="3187700"/>
                        <a:ext cx="241300" cy="2413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116" name="群組 115">
                    <a:extLst>
                      <a:ext uri="{FF2B5EF4-FFF2-40B4-BE49-F238E27FC236}">
                        <a16:creationId xmlns:a16="http://schemas.microsoft.com/office/drawing/2014/main" id="{2A6DD1B3-371F-408E-8025-137C6ABCDF49}"/>
                      </a:ext>
                    </a:extLst>
                  </p:cNvPr>
                  <p:cNvGrpSpPr/>
                  <p:nvPr/>
                </p:nvGrpSpPr>
                <p:grpSpPr>
                  <a:xfrm>
                    <a:off x="889000" y="2501899"/>
                    <a:ext cx="1930400" cy="482600"/>
                    <a:chOff x="889000" y="2501899"/>
                    <a:chExt cx="1930400" cy="482600"/>
                  </a:xfrm>
                  <a:grpFill/>
                </p:grpSpPr>
                <p:grpSp>
                  <p:nvGrpSpPr>
                    <p:cNvPr id="117" name="群組 116">
                      <a:extLst>
                        <a:ext uri="{FF2B5EF4-FFF2-40B4-BE49-F238E27FC236}">
                          <a16:creationId xmlns:a16="http://schemas.microsoft.com/office/drawing/2014/main" id="{85206469-B2C3-4CD2-8359-F81B21799951}"/>
                        </a:ext>
                      </a:extLst>
                    </p:cNvPr>
                    <p:cNvGrpSpPr/>
                    <p:nvPr/>
                  </p:nvGrpSpPr>
                  <p:grpSpPr>
                    <a:xfrm>
                      <a:off x="889000" y="2743199"/>
                      <a:ext cx="1930400" cy="241300"/>
                      <a:chOff x="889000" y="3187700"/>
                      <a:chExt cx="1930400" cy="241300"/>
                    </a:xfrm>
                    <a:grpFill/>
                  </p:grpSpPr>
                  <p:grpSp>
                    <p:nvGrpSpPr>
                      <p:cNvPr id="129" name="群組 128">
                        <a:extLst>
                          <a:ext uri="{FF2B5EF4-FFF2-40B4-BE49-F238E27FC236}">
                            <a16:creationId xmlns:a16="http://schemas.microsoft.com/office/drawing/2014/main" id="{2718DC7A-2E71-4EAC-946C-335E751D76A9}"/>
                          </a:ext>
                        </a:extLst>
                      </p:cNvPr>
                      <p:cNvGrpSpPr/>
                      <p:nvPr/>
                    </p:nvGrpSpPr>
                    <p:grpSpPr>
                      <a:xfrm>
                        <a:off x="889000" y="3187700"/>
                        <a:ext cx="965200" cy="241300"/>
                        <a:chOff x="889000" y="3187700"/>
                        <a:chExt cx="965200" cy="241300"/>
                      </a:xfrm>
                      <a:grpFill/>
                    </p:grpSpPr>
                    <p:sp>
                      <p:nvSpPr>
                        <p:cNvPr id="135" name="矩形 134">
                          <a:extLst>
                            <a:ext uri="{FF2B5EF4-FFF2-40B4-BE49-F238E27FC236}">
                              <a16:creationId xmlns:a16="http://schemas.microsoft.com/office/drawing/2014/main" id="{69DDF4CA-0D14-4622-A4CA-304BCFE866EB}"/>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6" name="矩形 135">
                          <a:extLst>
                            <a:ext uri="{FF2B5EF4-FFF2-40B4-BE49-F238E27FC236}">
                              <a16:creationId xmlns:a16="http://schemas.microsoft.com/office/drawing/2014/main" id="{C0998804-7210-405D-8277-FF7F26E6256B}"/>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7" name="矩形 136">
                          <a:extLst>
                            <a:ext uri="{FF2B5EF4-FFF2-40B4-BE49-F238E27FC236}">
                              <a16:creationId xmlns:a16="http://schemas.microsoft.com/office/drawing/2014/main" id="{F2CF274D-81AB-4A94-BF07-B8E5381D8027}"/>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8" name="矩形 137">
                          <a:extLst>
                            <a:ext uri="{FF2B5EF4-FFF2-40B4-BE49-F238E27FC236}">
                              <a16:creationId xmlns:a16="http://schemas.microsoft.com/office/drawing/2014/main" id="{D91F5BBA-C233-4F24-85DC-1609F88F126C}"/>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30" name="群組 129">
                        <a:extLst>
                          <a:ext uri="{FF2B5EF4-FFF2-40B4-BE49-F238E27FC236}">
                            <a16:creationId xmlns:a16="http://schemas.microsoft.com/office/drawing/2014/main" id="{0C3BF272-7CC4-4BC7-AAAE-01527989FACE}"/>
                          </a:ext>
                        </a:extLst>
                      </p:cNvPr>
                      <p:cNvGrpSpPr/>
                      <p:nvPr/>
                    </p:nvGrpSpPr>
                    <p:grpSpPr>
                      <a:xfrm>
                        <a:off x="1854200" y="3187700"/>
                        <a:ext cx="965200" cy="241300"/>
                        <a:chOff x="889000" y="3187700"/>
                        <a:chExt cx="965200" cy="241300"/>
                      </a:xfrm>
                      <a:grpFill/>
                    </p:grpSpPr>
                    <p:sp>
                      <p:nvSpPr>
                        <p:cNvPr id="131" name="矩形 130">
                          <a:extLst>
                            <a:ext uri="{FF2B5EF4-FFF2-40B4-BE49-F238E27FC236}">
                              <a16:creationId xmlns:a16="http://schemas.microsoft.com/office/drawing/2014/main" id="{E63A4D12-0CC4-45F7-A08A-4AEDF335709B}"/>
                            </a:ext>
                          </a:extLst>
                        </p:cNvPr>
                        <p:cNvSpPr/>
                        <p:nvPr/>
                      </p:nvSpPr>
                      <p:spPr>
                        <a:xfrm>
                          <a:off x="889000" y="3187700"/>
                          <a:ext cx="241300" cy="2413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2" name="矩形 131">
                          <a:extLst>
                            <a:ext uri="{FF2B5EF4-FFF2-40B4-BE49-F238E27FC236}">
                              <a16:creationId xmlns:a16="http://schemas.microsoft.com/office/drawing/2014/main" id="{896A6944-7121-46E5-9D0E-8BC01B8D5036}"/>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3" name="矩形 132">
                          <a:extLst>
                            <a:ext uri="{FF2B5EF4-FFF2-40B4-BE49-F238E27FC236}">
                              <a16:creationId xmlns:a16="http://schemas.microsoft.com/office/drawing/2014/main" id="{E086E277-A9C1-4DAD-8529-3A20F7BA8E79}"/>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4" name="矩形 133">
                          <a:extLst>
                            <a:ext uri="{FF2B5EF4-FFF2-40B4-BE49-F238E27FC236}">
                              <a16:creationId xmlns:a16="http://schemas.microsoft.com/office/drawing/2014/main" id="{C9FBFB3C-AC73-47FB-95D1-43DB6CC3D220}"/>
                            </a:ext>
                          </a:extLst>
                        </p:cNvPr>
                        <p:cNvSpPr/>
                        <p:nvPr/>
                      </p:nvSpPr>
                      <p:spPr>
                        <a:xfrm>
                          <a:off x="1612900" y="3187700"/>
                          <a:ext cx="241300" cy="2413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118" name="群組 117">
                      <a:extLst>
                        <a:ext uri="{FF2B5EF4-FFF2-40B4-BE49-F238E27FC236}">
                          <a16:creationId xmlns:a16="http://schemas.microsoft.com/office/drawing/2014/main" id="{257EFF41-EA24-4DE1-9FBB-A46FB7BB3124}"/>
                        </a:ext>
                      </a:extLst>
                    </p:cNvPr>
                    <p:cNvGrpSpPr/>
                    <p:nvPr/>
                  </p:nvGrpSpPr>
                  <p:grpSpPr>
                    <a:xfrm>
                      <a:off x="889000" y="2501899"/>
                      <a:ext cx="1930400" cy="241300"/>
                      <a:chOff x="889000" y="3187700"/>
                      <a:chExt cx="1930400" cy="241300"/>
                    </a:xfrm>
                    <a:grpFill/>
                  </p:grpSpPr>
                  <p:grpSp>
                    <p:nvGrpSpPr>
                      <p:cNvPr id="119" name="群組 118">
                        <a:extLst>
                          <a:ext uri="{FF2B5EF4-FFF2-40B4-BE49-F238E27FC236}">
                            <a16:creationId xmlns:a16="http://schemas.microsoft.com/office/drawing/2014/main" id="{1F60C69F-C284-427D-B9B3-9454B8FD4B57}"/>
                          </a:ext>
                        </a:extLst>
                      </p:cNvPr>
                      <p:cNvGrpSpPr/>
                      <p:nvPr/>
                    </p:nvGrpSpPr>
                    <p:grpSpPr>
                      <a:xfrm>
                        <a:off x="889000" y="3187700"/>
                        <a:ext cx="965200" cy="241300"/>
                        <a:chOff x="889000" y="3187700"/>
                        <a:chExt cx="965200" cy="241300"/>
                      </a:xfrm>
                      <a:grpFill/>
                    </p:grpSpPr>
                    <p:sp>
                      <p:nvSpPr>
                        <p:cNvPr id="125" name="矩形 124">
                          <a:extLst>
                            <a:ext uri="{FF2B5EF4-FFF2-40B4-BE49-F238E27FC236}">
                              <a16:creationId xmlns:a16="http://schemas.microsoft.com/office/drawing/2014/main" id="{3EFBA5EF-FF1B-4982-A66C-8C43D36F0C32}"/>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6" name="矩形 125">
                          <a:extLst>
                            <a:ext uri="{FF2B5EF4-FFF2-40B4-BE49-F238E27FC236}">
                              <a16:creationId xmlns:a16="http://schemas.microsoft.com/office/drawing/2014/main" id="{9AA28F3D-A1B0-45BC-BF2A-C7F16560D53F}"/>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7" name="矩形 126">
                          <a:extLst>
                            <a:ext uri="{FF2B5EF4-FFF2-40B4-BE49-F238E27FC236}">
                              <a16:creationId xmlns:a16="http://schemas.microsoft.com/office/drawing/2014/main" id="{AB0A233F-4968-4369-BC2C-436A24997B08}"/>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8" name="矩形 127">
                          <a:extLst>
                            <a:ext uri="{FF2B5EF4-FFF2-40B4-BE49-F238E27FC236}">
                              <a16:creationId xmlns:a16="http://schemas.microsoft.com/office/drawing/2014/main" id="{5F9DD725-98FA-45AA-9A08-2CBF8E2E0CB9}"/>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20" name="群組 119">
                        <a:extLst>
                          <a:ext uri="{FF2B5EF4-FFF2-40B4-BE49-F238E27FC236}">
                            <a16:creationId xmlns:a16="http://schemas.microsoft.com/office/drawing/2014/main" id="{40580C00-EB4F-4645-9EC2-1A9C64FDD35F}"/>
                          </a:ext>
                        </a:extLst>
                      </p:cNvPr>
                      <p:cNvGrpSpPr/>
                      <p:nvPr/>
                    </p:nvGrpSpPr>
                    <p:grpSpPr>
                      <a:xfrm>
                        <a:off x="1854200" y="3187700"/>
                        <a:ext cx="965200" cy="241300"/>
                        <a:chOff x="889000" y="3187700"/>
                        <a:chExt cx="965200" cy="241300"/>
                      </a:xfrm>
                      <a:grpFill/>
                    </p:grpSpPr>
                    <p:sp>
                      <p:nvSpPr>
                        <p:cNvPr id="121" name="矩形 120">
                          <a:extLst>
                            <a:ext uri="{FF2B5EF4-FFF2-40B4-BE49-F238E27FC236}">
                              <a16:creationId xmlns:a16="http://schemas.microsoft.com/office/drawing/2014/main" id="{E4DB4178-B8D4-47EB-B52E-B681A9F3CDD0}"/>
                            </a:ext>
                          </a:extLst>
                        </p:cNvPr>
                        <p:cNvSpPr/>
                        <p:nvPr/>
                      </p:nvSpPr>
                      <p:spPr>
                        <a:xfrm>
                          <a:off x="889000" y="3187700"/>
                          <a:ext cx="241300" cy="2413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2" name="矩形 121">
                          <a:extLst>
                            <a:ext uri="{FF2B5EF4-FFF2-40B4-BE49-F238E27FC236}">
                              <a16:creationId xmlns:a16="http://schemas.microsoft.com/office/drawing/2014/main" id="{A165C455-2395-4B19-B2A5-5CD48BE9EDEC}"/>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3" name="矩形 122">
                          <a:extLst>
                            <a:ext uri="{FF2B5EF4-FFF2-40B4-BE49-F238E27FC236}">
                              <a16:creationId xmlns:a16="http://schemas.microsoft.com/office/drawing/2014/main" id="{BA48710D-1F56-46E5-8344-1026181558AE}"/>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4" name="矩形 123">
                          <a:extLst>
                            <a:ext uri="{FF2B5EF4-FFF2-40B4-BE49-F238E27FC236}">
                              <a16:creationId xmlns:a16="http://schemas.microsoft.com/office/drawing/2014/main" id="{2BF79EB4-FD5E-4261-AAF0-E0D0D4DDE57A}"/>
                            </a:ext>
                          </a:extLst>
                        </p:cNvPr>
                        <p:cNvSpPr/>
                        <p:nvPr/>
                      </p:nvSpPr>
                      <p:spPr>
                        <a:xfrm>
                          <a:off x="1612900" y="3187700"/>
                          <a:ext cx="241300" cy="2413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grpSp>
          </p:grpSp>
          <p:grpSp>
            <p:nvGrpSpPr>
              <p:cNvPr id="66" name="群組 65">
                <a:extLst>
                  <a:ext uri="{FF2B5EF4-FFF2-40B4-BE49-F238E27FC236}">
                    <a16:creationId xmlns:a16="http://schemas.microsoft.com/office/drawing/2014/main" id="{A8BDBA40-A3C8-4BF2-BA0A-6986EE93A92D}"/>
                  </a:ext>
                </a:extLst>
              </p:cNvPr>
              <p:cNvGrpSpPr/>
              <p:nvPr/>
            </p:nvGrpSpPr>
            <p:grpSpPr>
              <a:xfrm>
                <a:off x="889000" y="1574798"/>
                <a:ext cx="1930400" cy="927101"/>
                <a:chOff x="889000" y="2501899"/>
                <a:chExt cx="1930400" cy="927101"/>
              </a:xfrm>
              <a:grpFill/>
            </p:grpSpPr>
            <p:grpSp>
              <p:nvGrpSpPr>
                <p:cNvPr id="67" name="群組 66">
                  <a:extLst>
                    <a:ext uri="{FF2B5EF4-FFF2-40B4-BE49-F238E27FC236}">
                      <a16:creationId xmlns:a16="http://schemas.microsoft.com/office/drawing/2014/main" id="{D1CD7216-4316-4522-8464-23533E5AB338}"/>
                    </a:ext>
                  </a:extLst>
                </p:cNvPr>
                <p:cNvGrpSpPr/>
                <p:nvPr/>
              </p:nvGrpSpPr>
              <p:grpSpPr>
                <a:xfrm>
                  <a:off x="889000" y="3187700"/>
                  <a:ext cx="1930400" cy="241300"/>
                  <a:chOff x="889000" y="3187700"/>
                  <a:chExt cx="1930400" cy="241300"/>
                </a:xfrm>
                <a:grpFill/>
              </p:grpSpPr>
              <p:grpSp>
                <p:nvGrpSpPr>
                  <p:cNvPr id="103" name="群組 102">
                    <a:extLst>
                      <a:ext uri="{FF2B5EF4-FFF2-40B4-BE49-F238E27FC236}">
                        <a16:creationId xmlns:a16="http://schemas.microsoft.com/office/drawing/2014/main" id="{054E572E-F2E9-4700-AF5E-72CF760C302A}"/>
                      </a:ext>
                    </a:extLst>
                  </p:cNvPr>
                  <p:cNvGrpSpPr/>
                  <p:nvPr/>
                </p:nvGrpSpPr>
                <p:grpSpPr>
                  <a:xfrm>
                    <a:off x="889000" y="3187700"/>
                    <a:ext cx="965200" cy="241300"/>
                    <a:chOff x="889000" y="3187700"/>
                    <a:chExt cx="965200" cy="241300"/>
                  </a:xfrm>
                  <a:grpFill/>
                </p:grpSpPr>
                <p:sp>
                  <p:nvSpPr>
                    <p:cNvPr id="109" name="矩形 108">
                      <a:extLst>
                        <a:ext uri="{FF2B5EF4-FFF2-40B4-BE49-F238E27FC236}">
                          <a16:creationId xmlns:a16="http://schemas.microsoft.com/office/drawing/2014/main" id="{9101C5E9-6B0F-4699-B360-1DB9F7D86EBE}"/>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0" name="矩形 109">
                      <a:extLst>
                        <a:ext uri="{FF2B5EF4-FFF2-40B4-BE49-F238E27FC236}">
                          <a16:creationId xmlns:a16="http://schemas.microsoft.com/office/drawing/2014/main" id="{1AB6FC71-6C4A-4F30-8719-A59B0125B46E}"/>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1" name="矩形 110">
                      <a:extLst>
                        <a:ext uri="{FF2B5EF4-FFF2-40B4-BE49-F238E27FC236}">
                          <a16:creationId xmlns:a16="http://schemas.microsoft.com/office/drawing/2014/main" id="{48EC52AA-BE19-468E-A557-004DEDE2E798}"/>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2" name="矩形 111">
                      <a:extLst>
                        <a:ext uri="{FF2B5EF4-FFF2-40B4-BE49-F238E27FC236}">
                          <a16:creationId xmlns:a16="http://schemas.microsoft.com/office/drawing/2014/main" id="{9CE46E3A-CE82-42CA-BE29-574F2F2F2222}"/>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04" name="群組 103">
                    <a:extLst>
                      <a:ext uri="{FF2B5EF4-FFF2-40B4-BE49-F238E27FC236}">
                        <a16:creationId xmlns:a16="http://schemas.microsoft.com/office/drawing/2014/main" id="{9711FA28-2054-45FD-826A-DE2B15C56F33}"/>
                      </a:ext>
                    </a:extLst>
                  </p:cNvPr>
                  <p:cNvGrpSpPr/>
                  <p:nvPr/>
                </p:nvGrpSpPr>
                <p:grpSpPr>
                  <a:xfrm>
                    <a:off x="1854200" y="3187700"/>
                    <a:ext cx="965200" cy="241300"/>
                    <a:chOff x="889000" y="3187700"/>
                    <a:chExt cx="965200" cy="241300"/>
                  </a:xfrm>
                  <a:grpFill/>
                </p:grpSpPr>
                <p:sp>
                  <p:nvSpPr>
                    <p:cNvPr id="105" name="矩形 104">
                      <a:extLst>
                        <a:ext uri="{FF2B5EF4-FFF2-40B4-BE49-F238E27FC236}">
                          <a16:creationId xmlns:a16="http://schemas.microsoft.com/office/drawing/2014/main" id="{FD295D3D-1A6E-43FB-87F8-D60933B45ED6}"/>
                        </a:ext>
                      </a:extLst>
                    </p:cNvPr>
                    <p:cNvSpPr/>
                    <p:nvPr/>
                  </p:nvSpPr>
                  <p:spPr>
                    <a:xfrm>
                      <a:off x="889000" y="3187700"/>
                      <a:ext cx="241300" cy="2413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6" name="矩形 105">
                      <a:extLst>
                        <a:ext uri="{FF2B5EF4-FFF2-40B4-BE49-F238E27FC236}">
                          <a16:creationId xmlns:a16="http://schemas.microsoft.com/office/drawing/2014/main" id="{8F088A7F-B43B-4C84-822C-ED1C2A117300}"/>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7" name="矩形 106">
                      <a:extLst>
                        <a:ext uri="{FF2B5EF4-FFF2-40B4-BE49-F238E27FC236}">
                          <a16:creationId xmlns:a16="http://schemas.microsoft.com/office/drawing/2014/main" id="{BF7AED8C-D478-4EA4-B02B-16F7BA0998C5}"/>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8" name="矩形 107">
                      <a:extLst>
                        <a:ext uri="{FF2B5EF4-FFF2-40B4-BE49-F238E27FC236}">
                          <a16:creationId xmlns:a16="http://schemas.microsoft.com/office/drawing/2014/main" id="{D1297159-213D-4C6F-893C-7994A7FC5388}"/>
                        </a:ext>
                      </a:extLst>
                    </p:cNvPr>
                    <p:cNvSpPr/>
                    <p:nvPr/>
                  </p:nvSpPr>
                  <p:spPr>
                    <a:xfrm>
                      <a:off x="1612900" y="3187700"/>
                      <a:ext cx="241300" cy="2413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68" name="群組 67">
                  <a:extLst>
                    <a:ext uri="{FF2B5EF4-FFF2-40B4-BE49-F238E27FC236}">
                      <a16:creationId xmlns:a16="http://schemas.microsoft.com/office/drawing/2014/main" id="{1E182EAD-F0EE-4B3E-A4BD-EDA8558FB6A5}"/>
                    </a:ext>
                  </a:extLst>
                </p:cNvPr>
                <p:cNvGrpSpPr/>
                <p:nvPr/>
              </p:nvGrpSpPr>
              <p:grpSpPr>
                <a:xfrm>
                  <a:off x="889000" y="2501899"/>
                  <a:ext cx="1930400" cy="711200"/>
                  <a:chOff x="889000" y="2501899"/>
                  <a:chExt cx="1930400" cy="711200"/>
                </a:xfrm>
                <a:grpFill/>
              </p:grpSpPr>
              <p:grpSp>
                <p:nvGrpSpPr>
                  <p:cNvPr id="69" name="群組 68">
                    <a:extLst>
                      <a:ext uri="{FF2B5EF4-FFF2-40B4-BE49-F238E27FC236}">
                        <a16:creationId xmlns:a16="http://schemas.microsoft.com/office/drawing/2014/main" id="{2966B2D3-01EF-4850-ABFF-5A659D2F5C08}"/>
                      </a:ext>
                    </a:extLst>
                  </p:cNvPr>
                  <p:cNvGrpSpPr/>
                  <p:nvPr/>
                </p:nvGrpSpPr>
                <p:grpSpPr>
                  <a:xfrm>
                    <a:off x="889000" y="2971799"/>
                    <a:ext cx="1930400" cy="241300"/>
                    <a:chOff x="889000" y="3187700"/>
                    <a:chExt cx="1930400" cy="241300"/>
                  </a:xfrm>
                  <a:grpFill/>
                </p:grpSpPr>
                <p:grpSp>
                  <p:nvGrpSpPr>
                    <p:cNvPr id="93" name="群組 92">
                      <a:extLst>
                        <a:ext uri="{FF2B5EF4-FFF2-40B4-BE49-F238E27FC236}">
                          <a16:creationId xmlns:a16="http://schemas.microsoft.com/office/drawing/2014/main" id="{DF338DFC-00EF-40AD-A02C-C3DEEDA5B18B}"/>
                        </a:ext>
                      </a:extLst>
                    </p:cNvPr>
                    <p:cNvGrpSpPr/>
                    <p:nvPr/>
                  </p:nvGrpSpPr>
                  <p:grpSpPr>
                    <a:xfrm>
                      <a:off x="889000" y="3187700"/>
                      <a:ext cx="965200" cy="241300"/>
                      <a:chOff x="889000" y="3187700"/>
                      <a:chExt cx="965200" cy="241300"/>
                    </a:xfrm>
                    <a:grpFill/>
                  </p:grpSpPr>
                  <p:sp>
                    <p:nvSpPr>
                      <p:cNvPr id="99" name="矩形 98">
                        <a:extLst>
                          <a:ext uri="{FF2B5EF4-FFF2-40B4-BE49-F238E27FC236}">
                            <a16:creationId xmlns:a16="http://schemas.microsoft.com/office/drawing/2014/main" id="{43186D6B-563F-4F10-BBED-E4F265D9C7FD}"/>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0" name="矩形 99">
                        <a:extLst>
                          <a:ext uri="{FF2B5EF4-FFF2-40B4-BE49-F238E27FC236}">
                            <a16:creationId xmlns:a16="http://schemas.microsoft.com/office/drawing/2014/main" id="{4C729EFF-74BB-4459-81C1-8731723B3A84}"/>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1" name="矩形 100">
                        <a:extLst>
                          <a:ext uri="{FF2B5EF4-FFF2-40B4-BE49-F238E27FC236}">
                            <a16:creationId xmlns:a16="http://schemas.microsoft.com/office/drawing/2014/main" id="{D641CCC9-AF89-4973-8DB4-3EA5FA11693F}"/>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2" name="矩形 101">
                        <a:extLst>
                          <a:ext uri="{FF2B5EF4-FFF2-40B4-BE49-F238E27FC236}">
                            <a16:creationId xmlns:a16="http://schemas.microsoft.com/office/drawing/2014/main" id="{882E2E7F-3B9E-49B6-854C-10EB5565C002}"/>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94" name="群組 93">
                      <a:extLst>
                        <a:ext uri="{FF2B5EF4-FFF2-40B4-BE49-F238E27FC236}">
                          <a16:creationId xmlns:a16="http://schemas.microsoft.com/office/drawing/2014/main" id="{A01128B8-B84A-4C5A-890A-800728D194C1}"/>
                        </a:ext>
                      </a:extLst>
                    </p:cNvPr>
                    <p:cNvGrpSpPr/>
                    <p:nvPr/>
                  </p:nvGrpSpPr>
                  <p:grpSpPr>
                    <a:xfrm>
                      <a:off x="1854200" y="3187700"/>
                      <a:ext cx="965200" cy="241300"/>
                      <a:chOff x="889000" y="3187700"/>
                      <a:chExt cx="965200" cy="241300"/>
                    </a:xfrm>
                    <a:grpFill/>
                  </p:grpSpPr>
                  <p:sp>
                    <p:nvSpPr>
                      <p:cNvPr id="95" name="矩形 94">
                        <a:extLst>
                          <a:ext uri="{FF2B5EF4-FFF2-40B4-BE49-F238E27FC236}">
                            <a16:creationId xmlns:a16="http://schemas.microsoft.com/office/drawing/2014/main" id="{EFB8B0EA-E2E6-4E5C-A887-401299737951}"/>
                          </a:ext>
                        </a:extLst>
                      </p:cNvPr>
                      <p:cNvSpPr/>
                      <p:nvPr/>
                    </p:nvSpPr>
                    <p:spPr>
                      <a:xfrm>
                        <a:off x="889000" y="3187700"/>
                        <a:ext cx="241300" cy="2413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6" name="矩形 95">
                        <a:extLst>
                          <a:ext uri="{FF2B5EF4-FFF2-40B4-BE49-F238E27FC236}">
                            <a16:creationId xmlns:a16="http://schemas.microsoft.com/office/drawing/2014/main" id="{D92FA0D9-0D43-49FB-BC6F-35B782AEC3D3}"/>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7" name="矩形 96">
                        <a:extLst>
                          <a:ext uri="{FF2B5EF4-FFF2-40B4-BE49-F238E27FC236}">
                            <a16:creationId xmlns:a16="http://schemas.microsoft.com/office/drawing/2014/main" id="{2C8BCCC1-8321-40F0-A595-1B6F15C80249}"/>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8" name="矩形 97">
                        <a:extLst>
                          <a:ext uri="{FF2B5EF4-FFF2-40B4-BE49-F238E27FC236}">
                            <a16:creationId xmlns:a16="http://schemas.microsoft.com/office/drawing/2014/main" id="{C4584784-BA60-45D8-A323-CB5B46E49B6B}"/>
                          </a:ext>
                        </a:extLst>
                      </p:cNvPr>
                      <p:cNvSpPr/>
                      <p:nvPr/>
                    </p:nvSpPr>
                    <p:spPr>
                      <a:xfrm>
                        <a:off x="1612900" y="3187700"/>
                        <a:ext cx="241300" cy="2413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70" name="群組 69">
                    <a:extLst>
                      <a:ext uri="{FF2B5EF4-FFF2-40B4-BE49-F238E27FC236}">
                        <a16:creationId xmlns:a16="http://schemas.microsoft.com/office/drawing/2014/main" id="{B7CCF293-5490-47D7-8A4C-8B611A5EF73F}"/>
                      </a:ext>
                    </a:extLst>
                  </p:cNvPr>
                  <p:cNvGrpSpPr/>
                  <p:nvPr/>
                </p:nvGrpSpPr>
                <p:grpSpPr>
                  <a:xfrm>
                    <a:off x="889000" y="2501899"/>
                    <a:ext cx="1930400" cy="482600"/>
                    <a:chOff x="889000" y="2501899"/>
                    <a:chExt cx="1930400" cy="482600"/>
                  </a:xfrm>
                  <a:grpFill/>
                </p:grpSpPr>
                <p:grpSp>
                  <p:nvGrpSpPr>
                    <p:cNvPr id="71" name="群組 70">
                      <a:extLst>
                        <a:ext uri="{FF2B5EF4-FFF2-40B4-BE49-F238E27FC236}">
                          <a16:creationId xmlns:a16="http://schemas.microsoft.com/office/drawing/2014/main" id="{848360A4-1DED-4A3C-A616-027E54FE4068}"/>
                        </a:ext>
                      </a:extLst>
                    </p:cNvPr>
                    <p:cNvGrpSpPr/>
                    <p:nvPr/>
                  </p:nvGrpSpPr>
                  <p:grpSpPr>
                    <a:xfrm>
                      <a:off x="889000" y="2743199"/>
                      <a:ext cx="1930400" cy="241300"/>
                      <a:chOff x="889000" y="3187700"/>
                      <a:chExt cx="1930400" cy="241300"/>
                    </a:xfrm>
                    <a:grpFill/>
                  </p:grpSpPr>
                  <p:grpSp>
                    <p:nvGrpSpPr>
                      <p:cNvPr id="83" name="群組 82">
                        <a:extLst>
                          <a:ext uri="{FF2B5EF4-FFF2-40B4-BE49-F238E27FC236}">
                            <a16:creationId xmlns:a16="http://schemas.microsoft.com/office/drawing/2014/main" id="{E7859080-A3EE-4C98-93D1-5B71B1ED1311}"/>
                          </a:ext>
                        </a:extLst>
                      </p:cNvPr>
                      <p:cNvGrpSpPr/>
                      <p:nvPr/>
                    </p:nvGrpSpPr>
                    <p:grpSpPr>
                      <a:xfrm>
                        <a:off x="889000" y="3187700"/>
                        <a:ext cx="965200" cy="241300"/>
                        <a:chOff x="889000" y="3187700"/>
                        <a:chExt cx="965200" cy="241300"/>
                      </a:xfrm>
                      <a:grpFill/>
                    </p:grpSpPr>
                    <p:sp>
                      <p:nvSpPr>
                        <p:cNvPr id="89" name="矩形 88">
                          <a:extLst>
                            <a:ext uri="{FF2B5EF4-FFF2-40B4-BE49-F238E27FC236}">
                              <a16:creationId xmlns:a16="http://schemas.microsoft.com/office/drawing/2014/main" id="{B03A2274-D6C2-44E5-8ACC-9B8B93435D0A}"/>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0" name="矩形 89">
                          <a:extLst>
                            <a:ext uri="{FF2B5EF4-FFF2-40B4-BE49-F238E27FC236}">
                              <a16:creationId xmlns:a16="http://schemas.microsoft.com/office/drawing/2014/main" id="{61E44D25-7637-4D38-82BA-8B43A409053A}"/>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1" name="矩形 90">
                          <a:extLst>
                            <a:ext uri="{FF2B5EF4-FFF2-40B4-BE49-F238E27FC236}">
                              <a16:creationId xmlns:a16="http://schemas.microsoft.com/office/drawing/2014/main" id="{DA41253D-C8C0-46A8-90DC-520EB048662A}"/>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2" name="矩形 91">
                          <a:extLst>
                            <a:ext uri="{FF2B5EF4-FFF2-40B4-BE49-F238E27FC236}">
                              <a16:creationId xmlns:a16="http://schemas.microsoft.com/office/drawing/2014/main" id="{DB81BAF2-D410-4C5C-95DE-BAE2C74A1CA7}"/>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84" name="群組 83">
                        <a:extLst>
                          <a:ext uri="{FF2B5EF4-FFF2-40B4-BE49-F238E27FC236}">
                            <a16:creationId xmlns:a16="http://schemas.microsoft.com/office/drawing/2014/main" id="{F6C22F07-BF98-451C-AECD-97E1487BA9A8}"/>
                          </a:ext>
                        </a:extLst>
                      </p:cNvPr>
                      <p:cNvGrpSpPr/>
                      <p:nvPr/>
                    </p:nvGrpSpPr>
                    <p:grpSpPr>
                      <a:xfrm>
                        <a:off x="1854200" y="3187700"/>
                        <a:ext cx="965200" cy="241300"/>
                        <a:chOff x="889000" y="3187700"/>
                        <a:chExt cx="965200" cy="241300"/>
                      </a:xfrm>
                      <a:grpFill/>
                    </p:grpSpPr>
                    <p:sp>
                      <p:nvSpPr>
                        <p:cNvPr id="85" name="矩形 84">
                          <a:extLst>
                            <a:ext uri="{FF2B5EF4-FFF2-40B4-BE49-F238E27FC236}">
                              <a16:creationId xmlns:a16="http://schemas.microsoft.com/office/drawing/2014/main" id="{94BFC2F2-4AB1-4207-9A1D-D2646EB47640}"/>
                            </a:ext>
                          </a:extLst>
                        </p:cNvPr>
                        <p:cNvSpPr/>
                        <p:nvPr/>
                      </p:nvSpPr>
                      <p:spPr>
                        <a:xfrm>
                          <a:off x="889000" y="3187700"/>
                          <a:ext cx="241300" cy="2413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6" name="矩形 85">
                          <a:extLst>
                            <a:ext uri="{FF2B5EF4-FFF2-40B4-BE49-F238E27FC236}">
                              <a16:creationId xmlns:a16="http://schemas.microsoft.com/office/drawing/2014/main" id="{F0D94BE4-BC2A-471A-9ED7-8085ABC42F4C}"/>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7" name="矩形 86">
                          <a:extLst>
                            <a:ext uri="{FF2B5EF4-FFF2-40B4-BE49-F238E27FC236}">
                              <a16:creationId xmlns:a16="http://schemas.microsoft.com/office/drawing/2014/main" id="{D355BA9D-98B5-43B1-A2E3-B09ADFC2BCAE}"/>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8" name="矩形 87">
                          <a:extLst>
                            <a:ext uri="{FF2B5EF4-FFF2-40B4-BE49-F238E27FC236}">
                              <a16:creationId xmlns:a16="http://schemas.microsoft.com/office/drawing/2014/main" id="{C3198EB3-21F6-49D7-AFE1-06FAF5630B26}"/>
                            </a:ext>
                          </a:extLst>
                        </p:cNvPr>
                        <p:cNvSpPr/>
                        <p:nvPr/>
                      </p:nvSpPr>
                      <p:spPr>
                        <a:xfrm>
                          <a:off x="1612900" y="3187700"/>
                          <a:ext cx="241300" cy="2413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72" name="群組 71">
                      <a:extLst>
                        <a:ext uri="{FF2B5EF4-FFF2-40B4-BE49-F238E27FC236}">
                          <a16:creationId xmlns:a16="http://schemas.microsoft.com/office/drawing/2014/main" id="{99397377-F11B-4425-A72F-17581ACB7F4D}"/>
                        </a:ext>
                      </a:extLst>
                    </p:cNvPr>
                    <p:cNvGrpSpPr/>
                    <p:nvPr/>
                  </p:nvGrpSpPr>
                  <p:grpSpPr>
                    <a:xfrm>
                      <a:off x="889000" y="2501899"/>
                      <a:ext cx="1930400" cy="241300"/>
                      <a:chOff x="889000" y="3187700"/>
                      <a:chExt cx="1930400" cy="241300"/>
                    </a:xfrm>
                    <a:grpFill/>
                  </p:grpSpPr>
                  <p:grpSp>
                    <p:nvGrpSpPr>
                      <p:cNvPr id="73" name="群組 72">
                        <a:extLst>
                          <a:ext uri="{FF2B5EF4-FFF2-40B4-BE49-F238E27FC236}">
                            <a16:creationId xmlns:a16="http://schemas.microsoft.com/office/drawing/2014/main" id="{40A83F90-963D-4290-BA13-25F55FA9717B}"/>
                          </a:ext>
                        </a:extLst>
                      </p:cNvPr>
                      <p:cNvGrpSpPr/>
                      <p:nvPr/>
                    </p:nvGrpSpPr>
                    <p:grpSpPr>
                      <a:xfrm>
                        <a:off x="889000" y="3187700"/>
                        <a:ext cx="965200" cy="241300"/>
                        <a:chOff x="889000" y="3187700"/>
                        <a:chExt cx="965200" cy="241300"/>
                      </a:xfrm>
                      <a:grpFill/>
                    </p:grpSpPr>
                    <p:sp>
                      <p:nvSpPr>
                        <p:cNvPr id="79" name="矩形 78">
                          <a:extLst>
                            <a:ext uri="{FF2B5EF4-FFF2-40B4-BE49-F238E27FC236}">
                              <a16:creationId xmlns:a16="http://schemas.microsoft.com/office/drawing/2014/main" id="{64A7A5F0-CC1D-4F9A-8238-035343FA5917}"/>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0" name="矩形 79">
                          <a:extLst>
                            <a:ext uri="{FF2B5EF4-FFF2-40B4-BE49-F238E27FC236}">
                              <a16:creationId xmlns:a16="http://schemas.microsoft.com/office/drawing/2014/main" id="{101FFFB6-F80F-4DB7-8809-BADDD67F235E}"/>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1" name="矩形 80">
                          <a:extLst>
                            <a:ext uri="{FF2B5EF4-FFF2-40B4-BE49-F238E27FC236}">
                              <a16:creationId xmlns:a16="http://schemas.microsoft.com/office/drawing/2014/main" id="{C4593B59-31D5-4FE2-8038-D1E96958059E}"/>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2" name="矩形 81">
                          <a:extLst>
                            <a:ext uri="{FF2B5EF4-FFF2-40B4-BE49-F238E27FC236}">
                              <a16:creationId xmlns:a16="http://schemas.microsoft.com/office/drawing/2014/main" id="{5EB32A37-DD43-4C7C-BA5E-1D04C41B917F}"/>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74" name="群組 73">
                        <a:extLst>
                          <a:ext uri="{FF2B5EF4-FFF2-40B4-BE49-F238E27FC236}">
                            <a16:creationId xmlns:a16="http://schemas.microsoft.com/office/drawing/2014/main" id="{7615197F-CD37-4665-96A2-DF75B9C55222}"/>
                          </a:ext>
                        </a:extLst>
                      </p:cNvPr>
                      <p:cNvGrpSpPr/>
                      <p:nvPr/>
                    </p:nvGrpSpPr>
                    <p:grpSpPr>
                      <a:xfrm>
                        <a:off x="1854200" y="3187700"/>
                        <a:ext cx="965200" cy="241300"/>
                        <a:chOff x="889000" y="3187700"/>
                        <a:chExt cx="965200" cy="241300"/>
                      </a:xfrm>
                      <a:grpFill/>
                    </p:grpSpPr>
                    <p:sp>
                      <p:nvSpPr>
                        <p:cNvPr id="75" name="矩形 74">
                          <a:extLst>
                            <a:ext uri="{FF2B5EF4-FFF2-40B4-BE49-F238E27FC236}">
                              <a16:creationId xmlns:a16="http://schemas.microsoft.com/office/drawing/2014/main" id="{6DAC68E1-847B-4D3D-B027-A32FB379E5BA}"/>
                            </a:ext>
                          </a:extLst>
                        </p:cNvPr>
                        <p:cNvSpPr/>
                        <p:nvPr/>
                      </p:nvSpPr>
                      <p:spPr>
                        <a:xfrm>
                          <a:off x="889000" y="3187700"/>
                          <a:ext cx="241300" cy="2413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6" name="矩形 75">
                          <a:extLst>
                            <a:ext uri="{FF2B5EF4-FFF2-40B4-BE49-F238E27FC236}">
                              <a16:creationId xmlns:a16="http://schemas.microsoft.com/office/drawing/2014/main" id="{7586D49F-3446-4DB1-A976-730DACCCE991}"/>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7" name="矩形 76">
                          <a:extLst>
                            <a:ext uri="{FF2B5EF4-FFF2-40B4-BE49-F238E27FC236}">
                              <a16:creationId xmlns:a16="http://schemas.microsoft.com/office/drawing/2014/main" id="{B91CDBA5-36D3-4120-A54A-B00159D5C736}"/>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8" name="矩形 77">
                          <a:extLst>
                            <a:ext uri="{FF2B5EF4-FFF2-40B4-BE49-F238E27FC236}">
                              <a16:creationId xmlns:a16="http://schemas.microsoft.com/office/drawing/2014/main" id="{AC10E7E4-84F8-408E-8C40-DD127993F1CB}"/>
                            </a:ext>
                          </a:extLst>
                        </p:cNvPr>
                        <p:cNvSpPr/>
                        <p:nvPr/>
                      </p:nvSpPr>
                      <p:spPr>
                        <a:xfrm>
                          <a:off x="1612900" y="3187700"/>
                          <a:ext cx="241300" cy="2413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grpSp>
          </p:grpSp>
        </p:grpSp>
        <p:grpSp>
          <p:nvGrpSpPr>
            <p:cNvPr id="6" name="群組 5">
              <a:extLst>
                <a:ext uri="{FF2B5EF4-FFF2-40B4-BE49-F238E27FC236}">
                  <a16:creationId xmlns:a16="http://schemas.microsoft.com/office/drawing/2014/main" id="{4965CAFC-8488-4EAF-AC3A-937357796696}"/>
                </a:ext>
              </a:extLst>
            </p:cNvPr>
            <p:cNvGrpSpPr/>
            <p:nvPr/>
          </p:nvGrpSpPr>
          <p:grpSpPr>
            <a:xfrm>
              <a:off x="6731002" y="5067302"/>
              <a:ext cx="1930400" cy="1168401"/>
              <a:chOff x="889000" y="1574798"/>
              <a:chExt cx="1930400" cy="1168401"/>
            </a:xfrm>
            <a:grpFill/>
          </p:grpSpPr>
          <p:grpSp>
            <p:nvGrpSpPr>
              <p:cNvPr id="7" name="群組 6">
                <a:extLst>
                  <a:ext uri="{FF2B5EF4-FFF2-40B4-BE49-F238E27FC236}">
                    <a16:creationId xmlns:a16="http://schemas.microsoft.com/office/drawing/2014/main" id="{013D2CCE-9C11-44E7-810D-46A05D479368}"/>
                  </a:ext>
                </a:extLst>
              </p:cNvPr>
              <p:cNvGrpSpPr/>
              <p:nvPr/>
            </p:nvGrpSpPr>
            <p:grpSpPr>
              <a:xfrm>
                <a:off x="889000" y="2501899"/>
                <a:ext cx="1930400" cy="241300"/>
                <a:chOff x="889000" y="3187700"/>
                <a:chExt cx="1930400" cy="241300"/>
              </a:xfrm>
              <a:grpFill/>
            </p:grpSpPr>
            <p:grpSp>
              <p:nvGrpSpPr>
                <p:cNvPr id="55" name="群組 54">
                  <a:extLst>
                    <a:ext uri="{FF2B5EF4-FFF2-40B4-BE49-F238E27FC236}">
                      <a16:creationId xmlns:a16="http://schemas.microsoft.com/office/drawing/2014/main" id="{DB0CCBA6-ED1C-444A-8BDB-3180DF4EB6DA}"/>
                    </a:ext>
                  </a:extLst>
                </p:cNvPr>
                <p:cNvGrpSpPr/>
                <p:nvPr/>
              </p:nvGrpSpPr>
              <p:grpSpPr>
                <a:xfrm>
                  <a:off x="889000" y="3187700"/>
                  <a:ext cx="965200" cy="241300"/>
                  <a:chOff x="889000" y="3187700"/>
                  <a:chExt cx="965200" cy="241300"/>
                </a:xfrm>
                <a:grpFill/>
              </p:grpSpPr>
              <p:sp>
                <p:nvSpPr>
                  <p:cNvPr id="61" name="矩形 60">
                    <a:extLst>
                      <a:ext uri="{FF2B5EF4-FFF2-40B4-BE49-F238E27FC236}">
                        <a16:creationId xmlns:a16="http://schemas.microsoft.com/office/drawing/2014/main" id="{07373190-D583-437D-A7FF-63778FC40284}"/>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2" name="矩形 61">
                    <a:extLst>
                      <a:ext uri="{FF2B5EF4-FFF2-40B4-BE49-F238E27FC236}">
                        <a16:creationId xmlns:a16="http://schemas.microsoft.com/office/drawing/2014/main" id="{773F87CA-8650-4BAC-9F7A-86AF80D6CB08}"/>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3" name="矩形 62">
                    <a:extLst>
                      <a:ext uri="{FF2B5EF4-FFF2-40B4-BE49-F238E27FC236}">
                        <a16:creationId xmlns:a16="http://schemas.microsoft.com/office/drawing/2014/main" id="{34B7B1EC-2CBA-4F53-975E-0BCF30F4D0D3}"/>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4" name="矩形 63">
                    <a:extLst>
                      <a:ext uri="{FF2B5EF4-FFF2-40B4-BE49-F238E27FC236}">
                        <a16:creationId xmlns:a16="http://schemas.microsoft.com/office/drawing/2014/main" id="{6C5B70ED-15C2-4C00-AD48-294246E800CF}"/>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56" name="群組 55">
                  <a:extLst>
                    <a:ext uri="{FF2B5EF4-FFF2-40B4-BE49-F238E27FC236}">
                      <a16:creationId xmlns:a16="http://schemas.microsoft.com/office/drawing/2014/main" id="{EDF53914-8AF5-43D7-836C-2E8D96741FE2}"/>
                    </a:ext>
                  </a:extLst>
                </p:cNvPr>
                <p:cNvGrpSpPr/>
                <p:nvPr/>
              </p:nvGrpSpPr>
              <p:grpSpPr>
                <a:xfrm>
                  <a:off x="1854200" y="3187700"/>
                  <a:ext cx="965200" cy="241300"/>
                  <a:chOff x="889000" y="3187700"/>
                  <a:chExt cx="965200" cy="241300"/>
                </a:xfrm>
                <a:grpFill/>
              </p:grpSpPr>
              <p:sp>
                <p:nvSpPr>
                  <p:cNvPr id="57" name="矩形 56">
                    <a:extLst>
                      <a:ext uri="{FF2B5EF4-FFF2-40B4-BE49-F238E27FC236}">
                        <a16:creationId xmlns:a16="http://schemas.microsoft.com/office/drawing/2014/main" id="{874B0381-429F-4650-A665-1BB5A52DB152}"/>
                      </a:ext>
                    </a:extLst>
                  </p:cNvPr>
                  <p:cNvSpPr/>
                  <p:nvPr/>
                </p:nvSpPr>
                <p:spPr>
                  <a:xfrm>
                    <a:off x="889000" y="3187700"/>
                    <a:ext cx="241300" cy="2413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8" name="矩形 57">
                    <a:extLst>
                      <a:ext uri="{FF2B5EF4-FFF2-40B4-BE49-F238E27FC236}">
                        <a16:creationId xmlns:a16="http://schemas.microsoft.com/office/drawing/2014/main" id="{1CC3180F-EF78-488A-AF8C-DC88D23D5A9F}"/>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9" name="矩形 58">
                    <a:extLst>
                      <a:ext uri="{FF2B5EF4-FFF2-40B4-BE49-F238E27FC236}">
                        <a16:creationId xmlns:a16="http://schemas.microsoft.com/office/drawing/2014/main" id="{B5D12761-7F3E-41AE-A717-230BD697D67E}"/>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0" name="矩形 59">
                    <a:extLst>
                      <a:ext uri="{FF2B5EF4-FFF2-40B4-BE49-F238E27FC236}">
                        <a16:creationId xmlns:a16="http://schemas.microsoft.com/office/drawing/2014/main" id="{78783B49-B9BB-4E23-91DB-C26C7F695832}"/>
                      </a:ext>
                    </a:extLst>
                  </p:cNvPr>
                  <p:cNvSpPr/>
                  <p:nvPr/>
                </p:nvSpPr>
                <p:spPr>
                  <a:xfrm>
                    <a:off x="1612900" y="3187700"/>
                    <a:ext cx="241300" cy="2413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8" name="群組 7">
                <a:extLst>
                  <a:ext uri="{FF2B5EF4-FFF2-40B4-BE49-F238E27FC236}">
                    <a16:creationId xmlns:a16="http://schemas.microsoft.com/office/drawing/2014/main" id="{AC4D4076-B430-44FD-803D-24AD501466A3}"/>
                  </a:ext>
                </a:extLst>
              </p:cNvPr>
              <p:cNvGrpSpPr/>
              <p:nvPr/>
            </p:nvGrpSpPr>
            <p:grpSpPr>
              <a:xfrm>
                <a:off x="889000" y="1574798"/>
                <a:ext cx="1930400" cy="927101"/>
                <a:chOff x="889000" y="2501899"/>
                <a:chExt cx="1930400" cy="927101"/>
              </a:xfrm>
              <a:grpFill/>
            </p:grpSpPr>
            <p:grpSp>
              <p:nvGrpSpPr>
                <p:cNvPr id="9" name="群組 8">
                  <a:extLst>
                    <a:ext uri="{FF2B5EF4-FFF2-40B4-BE49-F238E27FC236}">
                      <a16:creationId xmlns:a16="http://schemas.microsoft.com/office/drawing/2014/main" id="{74975B53-9B24-47C8-A3A0-77044CB1EBEA}"/>
                    </a:ext>
                  </a:extLst>
                </p:cNvPr>
                <p:cNvGrpSpPr/>
                <p:nvPr/>
              </p:nvGrpSpPr>
              <p:grpSpPr>
                <a:xfrm>
                  <a:off x="889000" y="3187700"/>
                  <a:ext cx="1930400" cy="241300"/>
                  <a:chOff x="889000" y="3187700"/>
                  <a:chExt cx="1930400" cy="241300"/>
                </a:xfrm>
                <a:grpFill/>
              </p:grpSpPr>
              <p:grpSp>
                <p:nvGrpSpPr>
                  <p:cNvPr id="45" name="群組 44">
                    <a:extLst>
                      <a:ext uri="{FF2B5EF4-FFF2-40B4-BE49-F238E27FC236}">
                        <a16:creationId xmlns:a16="http://schemas.microsoft.com/office/drawing/2014/main" id="{D9CDDDFE-448E-4A62-B7DC-9BE3615AE5EA}"/>
                      </a:ext>
                    </a:extLst>
                  </p:cNvPr>
                  <p:cNvGrpSpPr/>
                  <p:nvPr/>
                </p:nvGrpSpPr>
                <p:grpSpPr>
                  <a:xfrm>
                    <a:off x="889000" y="3187700"/>
                    <a:ext cx="965200" cy="241300"/>
                    <a:chOff x="889000" y="3187700"/>
                    <a:chExt cx="965200" cy="241300"/>
                  </a:xfrm>
                  <a:grpFill/>
                </p:grpSpPr>
                <p:sp>
                  <p:nvSpPr>
                    <p:cNvPr id="51" name="矩形 50">
                      <a:extLst>
                        <a:ext uri="{FF2B5EF4-FFF2-40B4-BE49-F238E27FC236}">
                          <a16:creationId xmlns:a16="http://schemas.microsoft.com/office/drawing/2014/main" id="{05F210B4-9612-4E0E-8DB3-ADA2BCB8876B}"/>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2" name="矩形 51">
                      <a:extLst>
                        <a:ext uri="{FF2B5EF4-FFF2-40B4-BE49-F238E27FC236}">
                          <a16:creationId xmlns:a16="http://schemas.microsoft.com/office/drawing/2014/main" id="{C1AE86F8-1093-4D0A-AAE3-E208BBA409FA}"/>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3" name="矩形 52">
                      <a:extLst>
                        <a:ext uri="{FF2B5EF4-FFF2-40B4-BE49-F238E27FC236}">
                          <a16:creationId xmlns:a16="http://schemas.microsoft.com/office/drawing/2014/main" id="{68147C40-A0A1-4250-AA7E-0B98E0157C91}"/>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4" name="矩形 53">
                      <a:extLst>
                        <a:ext uri="{FF2B5EF4-FFF2-40B4-BE49-F238E27FC236}">
                          <a16:creationId xmlns:a16="http://schemas.microsoft.com/office/drawing/2014/main" id="{138EEC83-AAD3-4C82-B21B-1DA17A87B6B3}"/>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46" name="群組 45">
                    <a:extLst>
                      <a:ext uri="{FF2B5EF4-FFF2-40B4-BE49-F238E27FC236}">
                        <a16:creationId xmlns:a16="http://schemas.microsoft.com/office/drawing/2014/main" id="{4D9190A4-67BE-4192-BC32-F1945615D01E}"/>
                      </a:ext>
                    </a:extLst>
                  </p:cNvPr>
                  <p:cNvGrpSpPr/>
                  <p:nvPr/>
                </p:nvGrpSpPr>
                <p:grpSpPr>
                  <a:xfrm>
                    <a:off x="1854200" y="3187700"/>
                    <a:ext cx="965200" cy="241300"/>
                    <a:chOff x="889000" y="3187700"/>
                    <a:chExt cx="965200" cy="241300"/>
                  </a:xfrm>
                  <a:grpFill/>
                </p:grpSpPr>
                <p:sp>
                  <p:nvSpPr>
                    <p:cNvPr id="47" name="矩形 46">
                      <a:extLst>
                        <a:ext uri="{FF2B5EF4-FFF2-40B4-BE49-F238E27FC236}">
                          <a16:creationId xmlns:a16="http://schemas.microsoft.com/office/drawing/2014/main" id="{CA619BAA-E4FC-4C9A-9570-2BF13071E307}"/>
                        </a:ext>
                      </a:extLst>
                    </p:cNvPr>
                    <p:cNvSpPr/>
                    <p:nvPr/>
                  </p:nvSpPr>
                  <p:spPr>
                    <a:xfrm>
                      <a:off x="889000" y="3187700"/>
                      <a:ext cx="241300" cy="2413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8" name="矩形 47">
                      <a:extLst>
                        <a:ext uri="{FF2B5EF4-FFF2-40B4-BE49-F238E27FC236}">
                          <a16:creationId xmlns:a16="http://schemas.microsoft.com/office/drawing/2014/main" id="{300176EF-7696-4BA2-8545-26654C5CF8D8}"/>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9" name="矩形 48">
                      <a:extLst>
                        <a:ext uri="{FF2B5EF4-FFF2-40B4-BE49-F238E27FC236}">
                          <a16:creationId xmlns:a16="http://schemas.microsoft.com/office/drawing/2014/main" id="{8617857E-47C7-4C79-A899-5E703F716FA0}"/>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0" name="矩形 49">
                      <a:extLst>
                        <a:ext uri="{FF2B5EF4-FFF2-40B4-BE49-F238E27FC236}">
                          <a16:creationId xmlns:a16="http://schemas.microsoft.com/office/drawing/2014/main" id="{AA542640-6EC8-4234-AB24-4DDB90F079E5}"/>
                        </a:ext>
                      </a:extLst>
                    </p:cNvPr>
                    <p:cNvSpPr/>
                    <p:nvPr/>
                  </p:nvSpPr>
                  <p:spPr>
                    <a:xfrm>
                      <a:off x="1612900" y="3187700"/>
                      <a:ext cx="241300" cy="2413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10" name="群組 9">
                  <a:extLst>
                    <a:ext uri="{FF2B5EF4-FFF2-40B4-BE49-F238E27FC236}">
                      <a16:creationId xmlns:a16="http://schemas.microsoft.com/office/drawing/2014/main" id="{AAC1BC18-0201-4A52-B5AA-B399393A4C5A}"/>
                    </a:ext>
                  </a:extLst>
                </p:cNvPr>
                <p:cNvGrpSpPr/>
                <p:nvPr/>
              </p:nvGrpSpPr>
              <p:grpSpPr>
                <a:xfrm>
                  <a:off x="889000" y="2501899"/>
                  <a:ext cx="1930400" cy="711200"/>
                  <a:chOff x="889000" y="2501899"/>
                  <a:chExt cx="1930400" cy="711200"/>
                </a:xfrm>
                <a:grpFill/>
              </p:grpSpPr>
              <p:grpSp>
                <p:nvGrpSpPr>
                  <p:cNvPr id="11" name="群組 10">
                    <a:extLst>
                      <a:ext uri="{FF2B5EF4-FFF2-40B4-BE49-F238E27FC236}">
                        <a16:creationId xmlns:a16="http://schemas.microsoft.com/office/drawing/2014/main" id="{9AF962A3-02F6-41F8-8C6F-46971B60209B}"/>
                      </a:ext>
                    </a:extLst>
                  </p:cNvPr>
                  <p:cNvGrpSpPr/>
                  <p:nvPr/>
                </p:nvGrpSpPr>
                <p:grpSpPr>
                  <a:xfrm>
                    <a:off x="889000" y="2971799"/>
                    <a:ext cx="1930400" cy="241300"/>
                    <a:chOff x="889000" y="3187700"/>
                    <a:chExt cx="1930400" cy="241300"/>
                  </a:xfrm>
                  <a:grpFill/>
                </p:grpSpPr>
                <p:grpSp>
                  <p:nvGrpSpPr>
                    <p:cNvPr id="35" name="群組 34">
                      <a:extLst>
                        <a:ext uri="{FF2B5EF4-FFF2-40B4-BE49-F238E27FC236}">
                          <a16:creationId xmlns:a16="http://schemas.microsoft.com/office/drawing/2014/main" id="{1BF595BB-4DC8-4DB5-99FA-C44271BF4D00}"/>
                        </a:ext>
                      </a:extLst>
                    </p:cNvPr>
                    <p:cNvGrpSpPr/>
                    <p:nvPr/>
                  </p:nvGrpSpPr>
                  <p:grpSpPr>
                    <a:xfrm>
                      <a:off x="889000" y="3187700"/>
                      <a:ext cx="965200" cy="241300"/>
                      <a:chOff x="889000" y="3187700"/>
                      <a:chExt cx="965200" cy="241300"/>
                    </a:xfrm>
                    <a:grpFill/>
                  </p:grpSpPr>
                  <p:sp>
                    <p:nvSpPr>
                      <p:cNvPr id="41" name="矩形 40">
                        <a:extLst>
                          <a:ext uri="{FF2B5EF4-FFF2-40B4-BE49-F238E27FC236}">
                            <a16:creationId xmlns:a16="http://schemas.microsoft.com/office/drawing/2014/main" id="{37A01B14-7F25-4DD9-A94F-26EDFC2BE23D}"/>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2" name="矩形 41">
                        <a:extLst>
                          <a:ext uri="{FF2B5EF4-FFF2-40B4-BE49-F238E27FC236}">
                            <a16:creationId xmlns:a16="http://schemas.microsoft.com/office/drawing/2014/main" id="{554BBC5A-7E66-4E39-83C8-FCE9DCB7F4C5}"/>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3" name="矩形 42">
                        <a:extLst>
                          <a:ext uri="{FF2B5EF4-FFF2-40B4-BE49-F238E27FC236}">
                            <a16:creationId xmlns:a16="http://schemas.microsoft.com/office/drawing/2014/main" id="{07265696-49D7-4D4E-8673-8F0CB524BDC3}"/>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4" name="矩形 43">
                        <a:extLst>
                          <a:ext uri="{FF2B5EF4-FFF2-40B4-BE49-F238E27FC236}">
                            <a16:creationId xmlns:a16="http://schemas.microsoft.com/office/drawing/2014/main" id="{7DAA2DBF-727B-4085-BF21-455AE55F1895}"/>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36" name="群組 35">
                      <a:extLst>
                        <a:ext uri="{FF2B5EF4-FFF2-40B4-BE49-F238E27FC236}">
                          <a16:creationId xmlns:a16="http://schemas.microsoft.com/office/drawing/2014/main" id="{C19E61A8-0B41-446C-9099-C43BBB035AB0}"/>
                        </a:ext>
                      </a:extLst>
                    </p:cNvPr>
                    <p:cNvGrpSpPr/>
                    <p:nvPr/>
                  </p:nvGrpSpPr>
                  <p:grpSpPr>
                    <a:xfrm>
                      <a:off x="1854200" y="3187700"/>
                      <a:ext cx="965200" cy="241300"/>
                      <a:chOff x="889000" y="3187700"/>
                      <a:chExt cx="965200" cy="241300"/>
                    </a:xfrm>
                    <a:grpFill/>
                  </p:grpSpPr>
                  <p:sp>
                    <p:nvSpPr>
                      <p:cNvPr id="37" name="矩形 36">
                        <a:extLst>
                          <a:ext uri="{FF2B5EF4-FFF2-40B4-BE49-F238E27FC236}">
                            <a16:creationId xmlns:a16="http://schemas.microsoft.com/office/drawing/2014/main" id="{2D26FA03-45F8-4C02-AB6B-CB645847C425}"/>
                          </a:ext>
                        </a:extLst>
                      </p:cNvPr>
                      <p:cNvSpPr/>
                      <p:nvPr/>
                    </p:nvSpPr>
                    <p:spPr>
                      <a:xfrm>
                        <a:off x="889000" y="3187700"/>
                        <a:ext cx="241300" cy="2413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 name="矩形 37">
                        <a:extLst>
                          <a:ext uri="{FF2B5EF4-FFF2-40B4-BE49-F238E27FC236}">
                            <a16:creationId xmlns:a16="http://schemas.microsoft.com/office/drawing/2014/main" id="{4A89B603-10BD-4AC8-95BD-5BFF2B33CBC9}"/>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9" name="矩形 38">
                        <a:extLst>
                          <a:ext uri="{FF2B5EF4-FFF2-40B4-BE49-F238E27FC236}">
                            <a16:creationId xmlns:a16="http://schemas.microsoft.com/office/drawing/2014/main" id="{5D62516F-C037-4D66-BF76-AB06BB9E364B}"/>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0" name="矩形 39">
                        <a:extLst>
                          <a:ext uri="{FF2B5EF4-FFF2-40B4-BE49-F238E27FC236}">
                            <a16:creationId xmlns:a16="http://schemas.microsoft.com/office/drawing/2014/main" id="{AD0418EB-28A0-4CFD-B987-8B3C57004D16}"/>
                          </a:ext>
                        </a:extLst>
                      </p:cNvPr>
                      <p:cNvSpPr/>
                      <p:nvPr/>
                    </p:nvSpPr>
                    <p:spPr>
                      <a:xfrm>
                        <a:off x="1612900" y="3187700"/>
                        <a:ext cx="241300" cy="2413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12" name="群組 11">
                    <a:extLst>
                      <a:ext uri="{FF2B5EF4-FFF2-40B4-BE49-F238E27FC236}">
                        <a16:creationId xmlns:a16="http://schemas.microsoft.com/office/drawing/2014/main" id="{7B0A3769-3578-4AC9-980F-BDCB65C65344}"/>
                      </a:ext>
                    </a:extLst>
                  </p:cNvPr>
                  <p:cNvGrpSpPr/>
                  <p:nvPr/>
                </p:nvGrpSpPr>
                <p:grpSpPr>
                  <a:xfrm>
                    <a:off x="889000" y="2501899"/>
                    <a:ext cx="1930400" cy="482600"/>
                    <a:chOff x="889000" y="2501899"/>
                    <a:chExt cx="1930400" cy="482600"/>
                  </a:xfrm>
                  <a:grpFill/>
                </p:grpSpPr>
                <p:grpSp>
                  <p:nvGrpSpPr>
                    <p:cNvPr id="13" name="群組 12">
                      <a:extLst>
                        <a:ext uri="{FF2B5EF4-FFF2-40B4-BE49-F238E27FC236}">
                          <a16:creationId xmlns:a16="http://schemas.microsoft.com/office/drawing/2014/main" id="{1C24F708-CBA5-4681-9114-0A20EF3FFF20}"/>
                        </a:ext>
                      </a:extLst>
                    </p:cNvPr>
                    <p:cNvGrpSpPr/>
                    <p:nvPr/>
                  </p:nvGrpSpPr>
                  <p:grpSpPr>
                    <a:xfrm>
                      <a:off x="889000" y="2743199"/>
                      <a:ext cx="1930400" cy="241300"/>
                      <a:chOff x="889000" y="3187700"/>
                      <a:chExt cx="1930400" cy="241300"/>
                    </a:xfrm>
                    <a:grpFill/>
                  </p:grpSpPr>
                  <p:grpSp>
                    <p:nvGrpSpPr>
                      <p:cNvPr id="25" name="群組 24">
                        <a:extLst>
                          <a:ext uri="{FF2B5EF4-FFF2-40B4-BE49-F238E27FC236}">
                            <a16:creationId xmlns:a16="http://schemas.microsoft.com/office/drawing/2014/main" id="{54B32524-CE2D-4C5E-9DED-4C95F2870C01}"/>
                          </a:ext>
                        </a:extLst>
                      </p:cNvPr>
                      <p:cNvGrpSpPr/>
                      <p:nvPr/>
                    </p:nvGrpSpPr>
                    <p:grpSpPr>
                      <a:xfrm>
                        <a:off x="889000" y="3187700"/>
                        <a:ext cx="965200" cy="241300"/>
                        <a:chOff x="889000" y="3187700"/>
                        <a:chExt cx="965200" cy="241300"/>
                      </a:xfrm>
                      <a:grpFill/>
                    </p:grpSpPr>
                    <p:sp>
                      <p:nvSpPr>
                        <p:cNvPr id="31" name="矩形 30">
                          <a:extLst>
                            <a:ext uri="{FF2B5EF4-FFF2-40B4-BE49-F238E27FC236}">
                              <a16:creationId xmlns:a16="http://schemas.microsoft.com/office/drawing/2014/main" id="{5CABD3CD-D483-44CD-88BE-5BF273B5E102}"/>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2" name="矩形 31">
                          <a:extLst>
                            <a:ext uri="{FF2B5EF4-FFF2-40B4-BE49-F238E27FC236}">
                              <a16:creationId xmlns:a16="http://schemas.microsoft.com/office/drawing/2014/main" id="{8E394F81-E0C0-410F-886B-8E46F07C7571}"/>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 name="矩形 32">
                          <a:extLst>
                            <a:ext uri="{FF2B5EF4-FFF2-40B4-BE49-F238E27FC236}">
                              <a16:creationId xmlns:a16="http://schemas.microsoft.com/office/drawing/2014/main" id="{9B11E0AA-7D79-40F0-A0E0-C5904AE2DA8E}"/>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 name="矩形 33">
                          <a:extLst>
                            <a:ext uri="{FF2B5EF4-FFF2-40B4-BE49-F238E27FC236}">
                              <a16:creationId xmlns:a16="http://schemas.microsoft.com/office/drawing/2014/main" id="{DCB9CD1F-1834-40DE-8B6C-525BA06F7BF4}"/>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26" name="群組 25">
                        <a:extLst>
                          <a:ext uri="{FF2B5EF4-FFF2-40B4-BE49-F238E27FC236}">
                            <a16:creationId xmlns:a16="http://schemas.microsoft.com/office/drawing/2014/main" id="{5B3CE4F5-4D53-4DFD-8D81-64A64DD00293}"/>
                          </a:ext>
                        </a:extLst>
                      </p:cNvPr>
                      <p:cNvGrpSpPr/>
                      <p:nvPr/>
                    </p:nvGrpSpPr>
                    <p:grpSpPr>
                      <a:xfrm>
                        <a:off x="1854200" y="3187700"/>
                        <a:ext cx="965200" cy="241300"/>
                        <a:chOff x="889000" y="3187700"/>
                        <a:chExt cx="965200" cy="241300"/>
                      </a:xfrm>
                      <a:grpFill/>
                    </p:grpSpPr>
                    <p:sp>
                      <p:nvSpPr>
                        <p:cNvPr id="27" name="矩形 26">
                          <a:extLst>
                            <a:ext uri="{FF2B5EF4-FFF2-40B4-BE49-F238E27FC236}">
                              <a16:creationId xmlns:a16="http://schemas.microsoft.com/office/drawing/2014/main" id="{E4A82492-430C-4642-9FCD-682AB003B9F0}"/>
                            </a:ext>
                          </a:extLst>
                        </p:cNvPr>
                        <p:cNvSpPr/>
                        <p:nvPr/>
                      </p:nvSpPr>
                      <p:spPr>
                        <a:xfrm>
                          <a:off x="889000" y="3187700"/>
                          <a:ext cx="241300" cy="2413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矩形 27">
                          <a:extLst>
                            <a:ext uri="{FF2B5EF4-FFF2-40B4-BE49-F238E27FC236}">
                              <a16:creationId xmlns:a16="http://schemas.microsoft.com/office/drawing/2014/main" id="{673DA65C-9851-4C52-B70C-9B4756AAD6C1}"/>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矩形 28">
                          <a:extLst>
                            <a:ext uri="{FF2B5EF4-FFF2-40B4-BE49-F238E27FC236}">
                              <a16:creationId xmlns:a16="http://schemas.microsoft.com/office/drawing/2014/main" id="{B081CA66-77EF-428D-9F4F-E57DF5667B2A}"/>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 name="矩形 29">
                          <a:extLst>
                            <a:ext uri="{FF2B5EF4-FFF2-40B4-BE49-F238E27FC236}">
                              <a16:creationId xmlns:a16="http://schemas.microsoft.com/office/drawing/2014/main" id="{9A1ED90C-91A1-4C2D-A768-FFE9A8F3B05C}"/>
                            </a:ext>
                          </a:extLst>
                        </p:cNvPr>
                        <p:cNvSpPr/>
                        <p:nvPr/>
                      </p:nvSpPr>
                      <p:spPr>
                        <a:xfrm>
                          <a:off x="1612900" y="3187700"/>
                          <a:ext cx="241300" cy="2413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14" name="群組 13">
                      <a:extLst>
                        <a:ext uri="{FF2B5EF4-FFF2-40B4-BE49-F238E27FC236}">
                          <a16:creationId xmlns:a16="http://schemas.microsoft.com/office/drawing/2014/main" id="{1D2D8AC5-4CDB-4511-BF7D-0DF3076F8DF3}"/>
                        </a:ext>
                      </a:extLst>
                    </p:cNvPr>
                    <p:cNvGrpSpPr/>
                    <p:nvPr/>
                  </p:nvGrpSpPr>
                  <p:grpSpPr>
                    <a:xfrm>
                      <a:off x="889000" y="2501899"/>
                      <a:ext cx="1930400" cy="241300"/>
                      <a:chOff x="889000" y="3187700"/>
                      <a:chExt cx="1930400" cy="241300"/>
                    </a:xfrm>
                    <a:grpFill/>
                  </p:grpSpPr>
                  <p:grpSp>
                    <p:nvGrpSpPr>
                      <p:cNvPr id="15" name="群組 14">
                        <a:extLst>
                          <a:ext uri="{FF2B5EF4-FFF2-40B4-BE49-F238E27FC236}">
                            <a16:creationId xmlns:a16="http://schemas.microsoft.com/office/drawing/2014/main" id="{2D7775EF-BC46-4D3B-9B0E-09CDAF321DE4}"/>
                          </a:ext>
                        </a:extLst>
                      </p:cNvPr>
                      <p:cNvGrpSpPr/>
                      <p:nvPr/>
                    </p:nvGrpSpPr>
                    <p:grpSpPr>
                      <a:xfrm>
                        <a:off x="889000" y="3187700"/>
                        <a:ext cx="965200" cy="241300"/>
                        <a:chOff x="889000" y="3187700"/>
                        <a:chExt cx="965200" cy="241300"/>
                      </a:xfrm>
                      <a:grpFill/>
                    </p:grpSpPr>
                    <p:sp>
                      <p:nvSpPr>
                        <p:cNvPr id="21" name="矩形 20">
                          <a:extLst>
                            <a:ext uri="{FF2B5EF4-FFF2-40B4-BE49-F238E27FC236}">
                              <a16:creationId xmlns:a16="http://schemas.microsoft.com/office/drawing/2014/main" id="{F9DCCB99-C8BB-4C2B-96FE-620D2C6AA663}"/>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矩形 21">
                          <a:extLst>
                            <a:ext uri="{FF2B5EF4-FFF2-40B4-BE49-F238E27FC236}">
                              <a16:creationId xmlns:a16="http://schemas.microsoft.com/office/drawing/2014/main" id="{366999FF-D283-44EC-B7D6-9A892BDA7B39}"/>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矩形 22">
                          <a:extLst>
                            <a:ext uri="{FF2B5EF4-FFF2-40B4-BE49-F238E27FC236}">
                              <a16:creationId xmlns:a16="http://schemas.microsoft.com/office/drawing/2014/main" id="{C29C8009-3A64-418D-8CA4-B031626935C5}"/>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矩形 23">
                          <a:extLst>
                            <a:ext uri="{FF2B5EF4-FFF2-40B4-BE49-F238E27FC236}">
                              <a16:creationId xmlns:a16="http://schemas.microsoft.com/office/drawing/2014/main" id="{694176F5-755C-44E5-9AAD-D3793713309A}"/>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6" name="群組 15">
                        <a:extLst>
                          <a:ext uri="{FF2B5EF4-FFF2-40B4-BE49-F238E27FC236}">
                            <a16:creationId xmlns:a16="http://schemas.microsoft.com/office/drawing/2014/main" id="{C8A00730-7E66-460C-8E01-AF2D2D4D6ACA}"/>
                          </a:ext>
                        </a:extLst>
                      </p:cNvPr>
                      <p:cNvGrpSpPr/>
                      <p:nvPr/>
                    </p:nvGrpSpPr>
                    <p:grpSpPr>
                      <a:xfrm>
                        <a:off x="1854200" y="3187700"/>
                        <a:ext cx="965200" cy="241300"/>
                        <a:chOff x="889000" y="3187700"/>
                        <a:chExt cx="965200" cy="241300"/>
                      </a:xfrm>
                      <a:grpFill/>
                    </p:grpSpPr>
                    <p:sp>
                      <p:nvSpPr>
                        <p:cNvPr id="17" name="矩形 16">
                          <a:extLst>
                            <a:ext uri="{FF2B5EF4-FFF2-40B4-BE49-F238E27FC236}">
                              <a16:creationId xmlns:a16="http://schemas.microsoft.com/office/drawing/2014/main" id="{FE5463F1-EEFB-49D1-B294-B5ADCE0E579C}"/>
                            </a:ext>
                          </a:extLst>
                        </p:cNvPr>
                        <p:cNvSpPr/>
                        <p:nvPr/>
                      </p:nvSpPr>
                      <p:spPr>
                        <a:xfrm>
                          <a:off x="889000" y="3187700"/>
                          <a:ext cx="241300" cy="2413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矩形 17">
                          <a:extLst>
                            <a:ext uri="{FF2B5EF4-FFF2-40B4-BE49-F238E27FC236}">
                              <a16:creationId xmlns:a16="http://schemas.microsoft.com/office/drawing/2014/main" id="{DD23F945-5BC6-4CAA-9A7E-8215D9B00377}"/>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矩形 18">
                          <a:extLst>
                            <a:ext uri="{FF2B5EF4-FFF2-40B4-BE49-F238E27FC236}">
                              <a16:creationId xmlns:a16="http://schemas.microsoft.com/office/drawing/2014/main" id="{E72ECED3-7A9E-4865-AF5A-F0792DC1BC36}"/>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矩形 19">
                          <a:extLst>
                            <a:ext uri="{FF2B5EF4-FFF2-40B4-BE49-F238E27FC236}">
                              <a16:creationId xmlns:a16="http://schemas.microsoft.com/office/drawing/2014/main" id="{D07A59F6-3987-4096-A3E7-6B1DBC9E288F}"/>
                            </a:ext>
                          </a:extLst>
                        </p:cNvPr>
                        <p:cNvSpPr/>
                        <p:nvPr/>
                      </p:nvSpPr>
                      <p:spPr>
                        <a:xfrm>
                          <a:off x="1612900" y="3187700"/>
                          <a:ext cx="241300" cy="2413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grpSp>
          </p:grpSp>
        </p:grpSp>
      </p:grpSp>
      <mc:AlternateContent xmlns:mc="http://schemas.openxmlformats.org/markup-compatibility/2006" xmlns:a14="http://schemas.microsoft.com/office/drawing/2010/main">
        <mc:Choice Requires="a14">
          <p:sp>
            <p:nvSpPr>
              <p:cNvPr id="314" name="文字方塊 313">
                <a:extLst>
                  <a:ext uri="{FF2B5EF4-FFF2-40B4-BE49-F238E27FC236}">
                    <a16:creationId xmlns:a16="http://schemas.microsoft.com/office/drawing/2014/main" id="{B3527611-F502-4774-83B0-A6135F5B2C94}"/>
                  </a:ext>
                </a:extLst>
              </p:cNvPr>
              <p:cNvSpPr txBox="1"/>
              <p:nvPr/>
            </p:nvSpPr>
            <p:spPr>
              <a:xfrm>
                <a:off x="1063107" y="4933952"/>
                <a:ext cx="571498" cy="523220"/>
              </a:xfrm>
              <a:prstGeom prst="rect">
                <a:avLst/>
              </a:prstGeom>
              <a:noFill/>
            </p:spPr>
            <p:txBody>
              <a:bodyPr wrap="square">
                <a:spAutoFit/>
              </a:bodyPr>
              <a:lstStyle/>
              <a:p>
                <a14:m>
                  <m:oMath xmlns:m="http://schemas.openxmlformats.org/officeDocument/2006/math">
                    <m:sSub>
                      <m:sSubPr>
                        <m:ctrlPr>
                          <a:rPr lang="en-US" altLang="zh-TW" sz="2800" b="1" i="1" smtClean="0">
                            <a:solidFill>
                              <a:srgbClr val="FF0000"/>
                            </a:solidFill>
                            <a:latin typeface="Cambria Math" panose="02040503050406030204" pitchFamily="18" charset="0"/>
                          </a:rPr>
                        </m:ctrlPr>
                      </m:sSubPr>
                      <m:e>
                        <m:r>
                          <a:rPr lang="en-US" altLang="zh-TW" sz="2800" b="1" i="1" smtClean="0">
                            <a:solidFill>
                              <a:srgbClr val="FF0000"/>
                            </a:solidFill>
                            <a:latin typeface="Cambria Math" panose="02040503050406030204" pitchFamily="18" charset="0"/>
                          </a:rPr>
                          <m:t>𝒛</m:t>
                        </m:r>
                      </m:e>
                      <m:sub>
                        <m:r>
                          <a:rPr lang="en-US" altLang="zh-TW" sz="2800" b="1" i="1" smtClean="0">
                            <a:solidFill>
                              <a:srgbClr val="FF0000"/>
                            </a:solidFill>
                            <a:latin typeface="Cambria Math" panose="02040503050406030204" pitchFamily="18" charset="0"/>
                          </a:rPr>
                          <m:t>𝒊</m:t>
                        </m:r>
                      </m:sub>
                    </m:sSub>
                  </m:oMath>
                </a14:m>
                <a:r>
                  <a:rPr lang="zh-TW" altLang="en-US" sz="2800" b="1">
                    <a:solidFill>
                      <a:srgbClr val="FF0000"/>
                    </a:solidFill>
                  </a:rPr>
                  <a:t> </a:t>
                </a:r>
              </a:p>
            </p:txBody>
          </p:sp>
        </mc:Choice>
        <mc:Fallback xmlns="">
          <p:sp>
            <p:nvSpPr>
              <p:cNvPr id="314" name="文字方塊 313">
                <a:extLst>
                  <a:ext uri="{FF2B5EF4-FFF2-40B4-BE49-F238E27FC236}">
                    <a16:creationId xmlns:a16="http://schemas.microsoft.com/office/drawing/2014/main" id="{B3527611-F502-4774-83B0-A6135F5B2C94}"/>
                  </a:ext>
                </a:extLst>
              </p:cNvPr>
              <p:cNvSpPr txBox="1">
                <a:spLocks noRot="1" noChangeAspect="1" noMove="1" noResize="1" noEditPoints="1" noAdjustHandles="1" noChangeArrowheads="1" noChangeShapeType="1" noTextEdit="1"/>
              </p:cNvSpPr>
              <p:nvPr/>
            </p:nvSpPr>
            <p:spPr>
              <a:xfrm>
                <a:off x="1063107" y="4933952"/>
                <a:ext cx="571498" cy="523220"/>
              </a:xfrm>
              <a:prstGeom prst="rect">
                <a:avLst/>
              </a:prstGeom>
              <a:blipFill>
                <a:blip r:embed="rId3"/>
                <a:stretch>
                  <a:fillRect/>
                </a:stretch>
              </a:blipFill>
            </p:spPr>
            <p:txBody>
              <a:bodyPr/>
              <a:lstStyle/>
              <a:p>
                <a:r>
                  <a:rPr lang="zh-TW" altLang="en-US">
                    <a:noFill/>
                  </a:rPr>
                  <a:t> </a:t>
                </a:r>
              </a:p>
            </p:txBody>
          </p:sp>
        </mc:Fallback>
      </mc:AlternateContent>
      <p:grpSp>
        <p:nvGrpSpPr>
          <p:cNvPr id="315" name="群組 314">
            <a:extLst>
              <a:ext uri="{FF2B5EF4-FFF2-40B4-BE49-F238E27FC236}">
                <a16:creationId xmlns:a16="http://schemas.microsoft.com/office/drawing/2014/main" id="{CAB8AB12-DEA4-4621-AD25-209D1EF14AD0}"/>
              </a:ext>
            </a:extLst>
          </p:cNvPr>
          <p:cNvGrpSpPr/>
          <p:nvPr/>
        </p:nvGrpSpPr>
        <p:grpSpPr>
          <a:xfrm>
            <a:off x="7720369" y="1924048"/>
            <a:ext cx="1930400" cy="3009904"/>
            <a:chOff x="6731002" y="3225799"/>
            <a:chExt cx="1930400" cy="3009904"/>
          </a:xfrm>
          <a:solidFill>
            <a:srgbClr val="FFC000"/>
          </a:solidFill>
        </p:grpSpPr>
        <p:grpSp>
          <p:nvGrpSpPr>
            <p:cNvPr id="316" name="群組 315">
              <a:extLst>
                <a:ext uri="{FF2B5EF4-FFF2-40B4-BE49-F238E27FC236}">
                  <a16:creationId xmlns:a16="http://schemas.microsoft.com/office/drawing/2014/main" id="{FDDF22E0-AAFE-4A5A-AB97-EF5B47854BEB}"/>
                </a:ext>
              </a:extLst>
            </p:cNvPr>
            <p:cNvGrpSpPr/>
            <p:nvPr/>
          </p:nvGrpSpPr>
          <p:grpSpPr>
            <a:xfrm>
              <a:off x="6731002" y="3225799"/>
              <a:ext cx="1930400" cy="1854202"/>
              <a:chOff x="889000" y="1574798"/>
              <a:chExt cx="1930400" cy="1854202"/>
            </a:xfrm>
            <a:grpFill/>
          </p:grpSpPr>
          <p:grpSp>
            <p:nvGrpSpPr>
              <p:cNvPr id="376" name="群組 375">
                <a:extLst>
                  <a:ext uri="{FF2B5EF4-FFF2-40B4-BE49-F238E27FC236}">
                    <a16:creationId xmlns:a16="http://schemas.microsoft.com/office/drawing/2014/main" id="{9EA081FA-98BC-4951-9F04-46D6E808627C}"/>
                  </a:ext>
                </a:extLst>
              </p:cNvPr>
              <p:cNvGrpSpPr/>
              <p:nvPr/>
            </p:nvGrpSpPr>
            <p:grpSpPr>
              <a:xfrm>
                <a:off x="889000" y="2501899"/>
                <a:ext cx="1930400" cy="927101"/>
                <a:chOff x="889000" y="2501899"/>
                <a:chExt cx="1930400" cy="927101"/>
              </a:xfrm>
              <a:grpFill/>
            </p:grpSpPr>
            <p:grpSp>
              <p:nvGrpSpPr>
                <p:cNvPr id="424" name="群組 423">
                  <a:extLst>
                    <a:ext uri="{FF2B5EF4-FFF2-40B4-BE49-F238E27FC236}">
                      <a16:creationId xmlns:a16="http://schemas.microsoft.com/office/drawing/2014/main" id="{5EEE1A67-6E8D-4C21-9D1A-FC404EB3EE34}"/>
                    </a:ext>
                  </a:extLst>
                </p:cNvPr>
                <p:cNvGrpSpPr/>
                <p:nvPr/>
              </p:nvGrpSpPr>
              <p:grpSpPr>
                <a:xfrm>
                  <a:off x="889000" y="3187700"/>
                  <a:ext cx="1930400" cy="241300"/>
                  <a:chOff x="889000" y="3187700"/>
                  <a:chExt cx="1930400" cy="241300"/>
                </a:xfrm>
                <a:grpFill/>
              </p:grpSpPr>
              <p:grpSp>
                <p:nvGrpSpPr>
                  <p:cNvPr id="460" name="群組 459">
                    <a:extLst>
                      <a:ext uri="{FF2B5EF4-FFF2-40B4-BE49-F238E27FC236}">
                        <a16:creationId xmlns:a16="http://schemas.microsoft.com/office/drawing/2014/main" id="{08DE57E7-7CF3-4F68-BD2D-143FCCBA32AA}"/>
                      </a:ext>
                    </a:extLst>
                  </p:cNvPr>
                  <p:cNvGrpSpPr/>
                  <p:nvPr/>
                </p:nvGrpSpPr>
                <p:grpSpPr>
                  <a:xfrm>
                    <a:off x="889000" y="3187700"/>
                    <a:ext cx="965200" cy="241300"/>
                    <a:chOff x="889000" y="3187700"/>
                    <a:chExt cx="965200" cy="241300"/>
                  </a:xfrm>
                  <a:grpFill/>
                </p:grpSpPr>
                <p:sp>
                  <p:nvSpPr>
                    <p:cNvPr id="466" name="矩形 465">
                      <a:extLst>
                        <a:ext uri="{FF2B5EF4-FFF2-40B4-BE49-F238E27FC236}">
                          <a16:creationId xmlns:a16="http://schemas.microsoft.com/office/drawing/2014/main" id="{2AE92B1B-A604-456E-9B6F-8348281BA332}"/>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67" name="矩形 466">
                      <a:extLst>
                        <a:ext uri="{FF2B5EF4-FFF2-40B4-BE49-F238E27FC236}">
                          <a16:creationId xmlns:a16="http://schemas.microsoft.com/office/drawing/2014/main" id="{3201E884-51D3-4698-B20D-2EB464467922}"/>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68" name="矩形 467">
                      <a:extLst>
                        <a:ext uri="{FF2B5EF4-FFF2-40B4-BE49-F238E27FC236}">
                          <a16:creationId xmlns:a16="http://schemas.microsoft.com/office/drawing/2014/main" id="{11347F9F-438D-44C5-A84F-38BD86184372}"/>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69" name="矩形 468">
                      <a:extLst>
                        <a:ext uri="{FF2B5EF4-FFF2-40B4-BE49-F238E27FC236}">
                          <a16:creationId xmlns:a16="http://schemas.microsoft.com/office/drawing/2014/main" id="{CF2C43BC-F744-4E94-8FE5-2F81131EB938}"/>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461" name="群組 460">
                    <a:extLst>
                      <a:ext uri="{FF2B5EF4-FFF2-40B4-BE49-F238E27FC236}">
                        <a16:creationId xmlns:a16="http://schemas.microsoft.com/office/drawing/2014/main" id="{D093F245-C186-4F31-944E-362EC8BCCD9E}"/>
                      </a:ext>
                    </a:extLst>
                  </p:cNvPr>
                  <p:cNvGrpSpPr/>
                  <p:nvPr/>
                </p:nvGrpSpPr>
                <p:grpSpPr>
                  <a:xfrm>
                    <a:off x="1854200" y="3187700"/>
                    <a:ext cx="965200" cy="241300"/>
                    <a:chOff x="889000" y="3187700"/>
                    <a:chExt cx="965200" cy="241300"/>
                  </a:xfrm>
                  <a:grpFill/>
                </p:grpSpPr>
                <p:sp>
                  <p:nvSpPr>
                    <p:cNvPr id="462" name="矩形 461">
                      <a:extLst>
                        <a:ext uri="{FF2B5EF4-FFF2-40B4-BE49-F238E27FC236}">
                          <a16:creationId xmlns:a16="http://schemas.microsoft.com/office/drawing/2014/main" id="{D97FDAB9-5063-400A-BA89-E8E1B21F0877}"/>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63" name="矩形 462">
                      <a:extLst>
                        <a:ext uri="{FF2B5EF4-FFF2-40B4-BE49-F238E27FC236}">
                          <a16:creationId xmlns:a16="http://schemas.microsoft.com/office/drawing/2014/main" id="{69FC4D92-368E-485F-9FE3-5B0C189E1C0C}"/>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64" name="矩形 463">
                      <a:extLst>
                        <a:ext uri="{FF2B5EF4-FFF2-40B4-BE49-F238E27FC236}">
                          <a16:creationId xmlns:a16="http://schemas.microsoft.com/office/drawing/2014/main" id="{3FA9CF86-7E2C-4F1D-A396-F3EC35046BC1}"/>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65" name="矩形 464">
                      <a:extLst>
                        <a:ext uri="{FF2B5EF4-FFF2-40B4-BE49-F238E27FC236}">
                          <a16:creationId xmlns:a16="http://schemas.microsoft.com/office/drawing/2014/main" id="{E127F3D4-288D-46B9-9BEE-D022E3C09324}"/>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425" name="群組 424">
                  <a:extLst>
                    <a:ext uri="{FF2B5EF4-FFF2-40B4-BE49-F238E27FC236}">
                      <a16:creationId xmlns:a16="http://schemas.microsoft.com/office/drawing/2014/main" id="{F32891B4-151C-4D6E-8A28-D6AC4737BF4A}"/>
                    </a:ext>
                  </a:extLst>
                </p:cNvPr>
                <p:cNvGrpSpPr/>
                <p:nvPr/>
              </p:nvGrpSpPr>
              <p:grpSpPr>
                <a:xfrm>
                  <a:off x="889000" y="2501899"/>
                  <a:ext cx="1930400" cy="711200"/>
                  <a:chOff x="889000" y="2501899"/>
                  <a:chExt cx="1930400" cy="711200"/>
                </a:xfrm>
                <a:grpFill/>
              </p:grpSpPr>
              <p:grpSp>
                <p:nvGrpSpPr>
                  <p:cNvPr id="426" name="群組 425">
                    <a:extLst>
                      <a:ext uri="{FF2B5EF4-FFF2-40B4-BE49-F238E27FC236}">
                        <a16:creationId xmlns:a16="http://schemas.microsoft.com/office/drawing/2014/main" id="{51D56DE7-779A-4A2A-B259-166CEC967D37}"/>
                      </a:ext>
                    </a:extLst>
                  </p:cNvPr>
                  <p:cNvGrpSpPr/>
                  <p:nvPr/>
                </p:nvGrpSpPr>
                <p:grpSpPr>
                  <a:xfrm>
                    <a:off x="889000" y="2971799"/>
                    <a:ext cx="1930400" cy="241300"/>
                    <a:chOff x="889000" y="3187700"/>
                    <a:chExt cx="1930400" cy="241300"/>
                  </a:xfrm>
                  <a:grpFill/>
                </p:grpSpPr>
                <p:grpSp>
                  <p:nvGrpSpPr>
                    <p:cNvPr id="450" name="群組 449">
                      <a:extLst>
                        <a:ext uri="{FF2B5EF4-FFF2-40B4-BE49-F238E27FC236}">
                          <a16:creationId xmlns:a16="http://schemas.microsoft.com/office/drawing/2014/main" id="{084287A1-2369-4354-97E9-9BB41AEDB4A2}"/>
                        </a:ext>
                      </a:extLst>
                    </p:cNvPr>
                    <p:cNvGrpSpPr/>
                    <p:nvPr/>
                  </p:nvGrpSpPr>
                  <p:grpSpPr>
                    <a:xfrm>
                      <a:off x="889000" y="3187700"/>
                      <a:ext cx="965200" cy="241300"/>
                      <a:chOff x="889000" y="3187700"/>
                      <a:chExt cx="965200" cy="241300"/>
                    </a:xfrm>
                    <a:grpFill/>
                  </p:grpSpPr>
                  <p:sp>
                    <p:nvSpPr>
                      <p:cNvPr id="456" name="矩形 455">
                        <a:extLst>
                          <a:ext uri="{FF2B5EF4-FFF2-40B4-BE49-F238E27FC236}">
                            <a16:creationId xmlns:a16="http://schemas.microsoft.com/office/drawing/2014/main" id="{F66D018B-54F7-4FDD-81A5-28FC1274DD30}"/>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57" name="矩形 456">
                        <a:extLst>
                          <a:ext uri="{FF2B5EF4-FFF2-40B4-BE49-F238E27FC236}">
                            <a16:creationId xmlns:a16="http://schemas.microsoft.com/office/drawing/2014/main" id="{4AE69749-EE9C-479E-8E69-120816BAEA7B}"/>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58" name="矩形 457">
                        <a:extLst>
                          <a:ext uri="{FF2B5EF4-FFF2-40B4-BE49-F238E27FC236}">
                            <a16:creationId xmlns:a16="http://schemas.microsoft.com/office/drawing/2014/main" id="{A5B0F395-89D5-474E-A392-0CD242A74604}"/>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59" name="矩形 458">
                        <a:extLst>
                          <a:ext uri="{FF2B5EF4-FFF2-40B4-BE49-F238E27FC236}">
                            <a16:creationId xmlns:a16="http://schemas.microsoft.com/office/drawing/2014/main" id="{BFA47273-9224-440E-959C-D3650F7130A3}"/>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451" name="群組 450">
                      <a:extLst>
                        <a:ext uri="{FF2B5EF4-FFF2-40B4-BE49-F238E27FC236}">
                          <a16:creationId xmlns:a16="http://schemas.microsoft.com/office/drawing/2014/main" id="{A8F4F00C-D9A1-4FB6-98FA-4AD309E8C583}"/>
                        </a:ext>
                      </a:extLst>
                    </p:cNvPr>
                    <p:cNvGrpSpPr/>
                    <p:nvPr/>
                  </p:nvGrpSpPr>
                  <p:grpSpPr>
                    <a:xfrm>
                      <a:off x="1854200" y="3187700"/>
                      <a:ext cx="965200" cy="241300"/>
                      <a:chOff x="889000" y="3187700"/>
                      <a:chExt cx="965200" cy="241300"/>
                    </a:xfrm>
                    <a:grpFill/>
                  </p:grpSpPr>
                  <p:sp>
                    <p:nvSpPr>
                      <p:cNvPr id="452" name="矩形 451">
                        <a:extLst>
                          <a:ext uri="{FF2B5EF4-FFF2-40B4-BE49-F238E27FC236}">
                            <a16:creationId xmlns:a16="http://schemas.microsoft.com/office/drawing/2014/main" id="{DA4F4CBA-5933-415C-B59E-CC3067328C2A}"/>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53" name="矩形 452">
                        <a:extLst>
                          <a:ext uri="{FF2B5EF4-FFF2-40B4-BE49-F238E27FC236}">
                            <a16:creationId xmlns:a16="http://schemas.microsoft.com/office/drawing/2014/main" id="{50893D4C-EA31-4921-98C9-F1E907BCB681}"/>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54" name="矩形 453">
                        <a:extLst>
                          <a:ext uri="{FF2B5EF4-FFF2-40B4-BE49-F238E27FC236}">
                            <a16:creationId xmlns:a16="http://schemas.microsoft.com/office/drawing/2014/main" id="{2A0A7B72-AE49-4307-8F93-CEABD1103AA9}"/>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55" name="矩形 454">
                        <a:extLst>
                          <a:ext uri="{FF2B5EF4-FFF2-40B4-BE49-F238E27FC236}">
                            <a16:creationId xmlns:a16="http://schemas.microsoft.com/office/drawing/2014/main" id="{C48AE489-08CC-4103-9840-69A6BD02288E}"/>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427" name="群組 426">
                    <a:extLst>
                      <a:ext uri="{FF2B5EF4-FFF2-40B4-BE49-F238E27FC236}">
                        <a16:creationId xmlns:a16="http://schemas.microsoft.com/office/drawing/2014/main" id="{1766A40D-430D-459D-B5DF-6B6AF92F4C91}"/>
                      </a:ext>
                    </a:extLst>
                  </p:cNvPr>
                  <p:cNvGrpSpPr/>
                  <p:nvPr/>
                </p:nvGrpSpPr>
                <p:grpSpPr>
                  <a:xfrm>
                    <a:off x="889000" y="2501899"/>
                    <a:ext cx="1930400" cy="482600"/>
                    <a:chOff x="889000" y="2501899"/>
                    <a:chExt cx="1930400" cy="482600"/>
                  </a:xfrm>
                  <a:grpFill/>
                </p:grpSpPr>
                <p:grpSp>
                  <p:nvGrpSpPr>
                    <p:cNvPr id="428" name="群組 427">
                      <a:extLst>
                        <a:ext uri="{FF2B5EF4-FFF2-40B4-BE49-F238E27FC236}">
                          <a16:creationId xmlns:a16="http://schemas.microsoft.com/office/drawing/2014/main" id="{4C75394C-3EB8-438F-8D15-DDD7813D472E}"/>
                        </a:ext>
                      </a:extLst>
                    </p:cNvPr>
                    <p:cNvGrpSpPr/>
                    <p:nvPr/>
                  </p:nvGrpSpPr>
                  <p:grpSpPr>
                    <a:xfrm>
                      <a:off x="889000" y="2743199"/>
                      <a:ext cx="1930400" cy="241300"/>
                      <a:chOff x="889000" y="3187700"/>
                      <a:chExt cx="1930400" cy="241300"/>
                    </a:xfrm>
                    <a:grpFill/>
                  </p:grpSpPr>
                  <p:grpSp>
                    <p:nvGrpSpPr>
                      <p:cNvPr id="440" name="群組 439">
                        <a:extLst>
                          <a:ext uri="{FF2B5EF4-FFF2-40B4-BE49-F238E27FC236}">
                            <a16:creationId xmlns:a16="http://schemas.microsoft.com/office/drawing/2014/main" id="{5516BE0E-BBEB-40A8-8762-BE386F806BE4}"/>
                          </a:ext>
                        </a:extLst>
                      </p:cNvPr>
                      <p:cNvGrpSpPr/>
                      <p:nvPr/>
                    </p:nvGrpSpPr>
                    <p:grpSpPr>
                      <a:xfrm>
                        <a:off x="889000" y="3187700"/>
                        <a:ext cx="965200" cy="241300"/>
                        <a:chOff x="889000" y="3187700"/>
                        <a:chExt cx="965200" cy="241300"/>
                      </a:xfrm>
                      <a:grpFill/>
                    </p:grpSpPr>
                    <p:sp>
                      <p:nvSpPr>
                        <p:cNvPr id="446" name="矩形 445">
                          <a:extLst>
                            <a:ext uri="{FF2B5EF4-FFF2-40B4-BE49-F238E27FC236}">
                              <a16:creationId xmlns:a16="http://schemas.microsoft.com/office/drawing/2014/main" id="{550E9ABA-5780-4BFF-AFE8-516A42780CDE}"/>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47" name="矩形 446">
                          <a:extLst>
                            <a:ext uri="{FF2B5EF4-FFF2-40B4-BE49-F238E27FC236}">
                              <a16:creationId xmlns:a16="http://schemas.microsoft.com/office/drawing/2014/main" id="{CFFF6A97-7B5F-4330-A816-C59FF52C5634}"/>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48" name="矩形 447">
                          <a:extLst>
                            <a:ext uri="{FF2B5EF4-FFF2-40B4-BE49-F238E27FC236}">
                              <a16:creationId xmlns:a16="http://schemas.microsoft.com/office/drawing/2014/main" id="{66F6FC9E-F9A7-498A-ADC1-AC44D57878FD}"/>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49" name="矩形 448">
                          <a:extLst>
                            <a:ext uri="{FF2B5EF4-FFF2-40B4-BE49-F238E27FC236}">
                              <a16:creationId xmlns:a16="http://schemas.microsoft.com/office/drawing/2014/main" id="{EB39E44D-8639-4A25-8B45-B83F23262413}"/>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441" name="群組 440">
                        <a:extLst>
                          <a:ext uri="{FF2B5EF4-FFF2-40B4-BE49-F238E27FC236}">
                            <a16:creationId xmlns:a16="http://schemas.microsoft.com/office/drawing/2014/main" id="{145D5B67-E638-43DC-8A1C-53F38B175E3A}"/>
                          </a:ext>
                        </a:extLst>
                      </p:cNvPr>
                      <p:cNvGrpSpPr/>
                      <p:nvPr/>
                    </p:nvGrpSpPr>
                    <p:grpSpPr>
                      <a:xfrm>
                        <a:off x="1854200" y="3187700"/>
                        <a:ext cx="965200" cy="241300"/>
                        <a:chOff x="889000" y="3187700"/>
                        <a:chExt cx="965200" cy="241300"/>
                      </a:xfrm>
                      <a:grpFill/>
                    </p:grpSpPr>
                    <p:sp>
                      <p:nvSpPr>
                        <p:cNvPr id="442" name="矩形 441">
                          <a:extLst>
                            <a:ext uri="{FF2B5EF4-FFF2-40B4-BE49-F238E27FC236}">
                              <a16:creationId xmlns:a16="http://schemas.microsoft.com/office/drawing/2014/main" id="{4E5679F5-647E-4FD4-9C65-C9A1B32271C3}"/>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43" name="矩形 442">
                          <a:extLst>
                            <a:ext uri="{FF2B5EF4-FFF2-40B4-BE49-F238E27FC236}">
                              <a16:creationId xmlns:a16="http://schemas.microsoft.com/office/drawing/2014/main" id="{7C521E27-5DD8-493C-BB5D-9F789C8A7DD2}"/>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44" name="矩形 443">
                          <a:extLst>
                            <a:ext uri="{FF2B5EF4-FFF2-40B4-BE49-F238E27FC236}">
                              <a16:creationId xmlns:a16="http://schemas.microsoft.com/office/drawing/2014/main" id="{C8BCEC5B-FEEF-4B5B-8CE5-0522ADBFFF1F}"/>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45" name="矩形 444">
                          <a:extLst>
                            <a:ext uri="{FF2B5EF4-FFF2-40B4-BE49-F238E27FC236}">
                              <a16:creationId xmlns:a16="http://schemas.microsoft.com/office/drawing/2014/main" id="{8E83A763-26F1-43E5-A454-F897D4FB0732}"/>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429" name="群組 428">
                      <a:extLst>
                        <a:ext uri="{FF2B5EF4-FFF2-40B4-BE49-F238E27FC236}">
                          <a16:creationId xmlns:a16="http://schemas.microsoft.com/office/drawing/2014/main" id="{569F61C1-4B28-4D38-B084-0E28938926EA}"/>
                        </a:ext>
                      </a:extLst>
                    </p:cNvPr>
                    <p:cNvGrpSpPr/>
                    <p:nvPr/>
                  </p:nvGrpSpPr>
                  <p:grpSpPr>
                    <a:xfrm>
                      <a:off x="889000" y="2501899"/>
                      <a:ext cx="1930400" cy="241300"/>
                      <a:chOff x="889000" y="3187700"/>
                      <a:chExt cx="1930400" cy="241300"/>
                    </a:xfrm>
                    <a:grpFill/>
                  </p:grpSpPr>
                  <p:grpSp>
                    <p:nvGrpSpPr>
                      <p:cNvPr id="430" name="群組 429">
                        <a:extLst>
                          <a:ext uri="{FF2B5EF4-FFF2-40B4-BE49-F238E27FC236}">
                            <a16:creationId xmlns:a16="http://schemas.microsoft.com/office/drawing/2014/main" id="{E9C9CAD6-D6DE-488D-9952-C37204D66D59}"/>
                          </a:ext>
                        </a:extLst>
                      </p:cNvPr>
                      <p:cNvGrpSpPr/>
                      <p:nvPr/>
                    </p:nvGrpSpPr>
                    <p:grpSpPr>
                      <a:xfrm>
                        <a:off x="889000" y="3187700"/>
                        <a:ext cx="965200" cy="241300"/>
                        <a:chOff x="889000" y="3187700"/>
                        <a:chExt cx="965200" cy="241300"/>
                      </a:xfrm>
                      <a:grpFill/>
                    </p:grpSpPr>
                    <p:sp>
                      <p:nvSpPr>
                        <p:cNvPr id="436" name="矩形 435">
                          <a:extLst>
                            <a:ext uri="{FF2B5EF4-FFF2-40B4-BE49-F238E27FC236}">
                              <a16:creationId xmlns:a16="http://schemas.microsoft.com/office/drawing/2014/main" id="{F403870E-1E1C-40C6-88D7-6A22A514831F}"/>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37" name="矩形 436">
                          <a:extLst>
                            <a:ext uri="{FF2B5EF4-FFF2-40B4-BE49-F238E27FC236}">
                              <a16:creationId xmlns:a16="http://schemas.microsoft.com/office/drawing/2014/main" id="{4FCE129A-97E2-46EF-B8BE-C1C8DB1848B6}"/>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38" name="矩形 437">
                          <a:extLst>
                            <a:ext uri="{FF2B5EF4-FFF2-40B4-BE49-F238E27FC236}">
                              <a16:creationId xmlns:a16="http://schemas.microsoft.com/office/drawing/2014/main" id="{A3F9CD37-5EFF-40F3-8AFD-57E0140FECC9}"/>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39" name="矩形 438">
                          <a:extLst>
                            <a:ext uri="{FF2B5EF4-FFF2-40B4-BE49-F238E27FC236}">
                              <a16:creationId xmlns:a16="http://schemas.microsoft.com/office/drawing/2014/main" id="{306E8A17-0047-4A44-9049-B1B1C0FF57B5}"/>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431" name="群組 430">
                        <a:extLst>
                          <a:ext uri="{FF2B5EF4-FFF2-40B4-BE49-F238E27FC236}">
                            <a16:creationId xmlns:a16="http://schemas.microsoft.com/office/drawing/2014/main" id="{DAF1342D-D1DD-4E6B-A337-095743246985}"/>
                          </a:ext>
                        </a:extLst>
                      </p:cNvPr>
                      <p:cNvGrpSpPr/>
                      <p:nvPr/>
                    </p:nvGrpSpPr>
                    <p:grpSpPr>
                      <a:xfrm>
                        <a:off x="1854200" y="3187700"/>
                        <a:ext cx="965200" cy="241300"/>
                        <a:chOff x="889000" y="3187700"/>
                        <a:chExt cx="965200" cy="241300"/>
                      </a:xfrm>
                      <a:grpFill/>
                    </p:grpSpPr>
                    <p:sp>
                      <p:nvSpPr>
                        <p:cNvPr id="432" name="矩形 431">
                          <a:extLst>
                            <a:ext uri="{FF2B5EF4-FFF2-40B4-BE49-F238E27FC236}">
                              <a16:creationId xmlns:a16="http://schemas.microsoft.com/office/drawing/2014/main" id="{EA66D132-63C5-43BD-A051-198D0B4B4C38}"/>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33" name="矩形 432">
                          <a:extLst>
                            <a:ext uri="{FF2B5EF4-FFF2-40B4-BE49-F238E27FC236}">
                              <a16:creationId xmlns:a16="http://schemas.microsoft.com/office/drawing/2014/main" id="{EE078E65-E6A6-4883-9162-02D466CC2B0C}"/>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34" name="矩形 433">
                          <a:extLst>
                            <a:ext uri="{FF2B5EF4-FFF2-40B4-BE49-F238E27FC236}">
                              <a16:creationId xmlns:a16="http://schemas.microsoft.com/office/drawing/2014/main" id="{39F608D7-0B84-4751-88A5-E8CF3B83B6AE}"/>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35" name="矩形 434">
                          <a:extLst>
                            <a:ext uri="{FF2B5EF4-FFF2-40B4-BE49-F238E27FC236}">
                              <a16:creationId xmlns:a16="http://schemas.microsoft.com/office/drawing/2014/main" id="{75348263-618C-462A-A03E-40C4FD88A8D1}"/>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grpSp>
          </p:grpSp>
          <p:grpSp>
            <p:nvGrpSpPr>
              <p:cNvPr id="377" name="群組 376">
                <a:extLst>
                  <a:ext uri="{FF2B5EF4-FFF2-40B4-BE49-F238E27FC236}">
                    <a16:creationId xmlns:a16="http://schemas.microsoft.com/office/drawing/2014/main" id="{31F79518-E7A6-48DD-9D6E-E59B7BCCBBFC}"/>
                  </a:ext>
                </a:extLst>
              </p:cNvPr>
              <p:cNvGrpSpPr/>
              <p:nvPr/>
            </p:nvGrpSpPr>
            <p:grpSpPr>
              <a:xfrm>
                <a:off x="889000" y="1574798"/>
                <a:ext cx="1930400" cy="927101"/>
                <a:chOff x="889000" y="2501899"/>
                <a:chExt cx="1930400" cy="927101"/>
              </a:xfrm>
              <a:grpFill/>
            </p:grpSpPr>
            <p:grpSp>
              <p:nvGrpSpPr>
                <p:cNvPr id="378" name="群組 377">
                  <a:extLst>
                    <a:ext uri="{FF2B5EF4-FFF2-40B4-BE49-F238E27FC236}">
                      <a16:creationId xmlns:a16="http://schemas.microsoft.com/office/drawing/2014/main" id="{B4AC9604-15BE-4025-AE19-4CC3B20DA78A}"/>
                    </a:ext>
                  </a:extLst>
                </p:cNvPr>
                <p:cNvGrpSpPr/>
                <p:nvPr/>
              </p:nvGrpSpPr>
              <p:grpSpPr>
                <a:xfrm>
                  <a:off x="889000" y="3187700"/>
                  <a:ext cx="1930400" cy="241300"/>
                  <a:chOff x="889000" y="3187700"/>
                  <a:chExt cx="1930400" cy="241300"/>
                </a:xfrm>
                <a:grpFill/>
              </p:grpSpPr>
              <p:grpSp>
                <p:nvGrpSpPr>
                  <p:cNvPr id="414" name="群組 413">
                    <a:extLst>
                      <a:ext uri="{FF2B5EF4-FFF2-40B4-BE49-F238E27FC236}">
                        <a16:creationId xmlns:a16="http://schemas.microsoft.com/office/drawing/2014/main" id="{A75E0A9A-E76D-4A1A-A978-943C623AAEEA}"/>
                      </a:ext>
                    </a:extLst>
                  </p:cNvPr>
                  <p:cNvGrpSpPr/>
                  <p:nvPr/>
                </p:nvGrpSpPr>
                <p:grpSpPr>
                  <a:xfrm>
                    <a:off x="889000" y="3187700"/>
                    <a:ext cx="965200" cy="241300"/>
                    <a:chOff x="889000" y="3187700"/>
                    <a:chExt cx="965200" cy="241300"/>
                  </a:xfrm>
                  <a:grpFill/>
                </p:grpSpPr>
                <p:sp>
                  <p:nvSpPr>
                    <p:cNvPr id="420" name="矩形 419">
                      <a:extLst>
                        <a:ext uri="{FF2B5EF4-FFF2-40B4-BE49-F238E27FC236}">
                          <a16:creationId xmlns:a16="http://schemas.microsoft.com/office/drawing/2014/main" id="{0ADD0272-BC98-41A3-9DE2-A9B96829C553}"/>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21" name="矩形 420">
                      <a:extLst>
                        <a:ext uri="{FF2B5EF4-FFF2-40B4-BE49-F238E27FC236}">
                          <a16:creationId xmlns:a16="http://schemas.microsoft.com/office/drawing/2014/main" id="{E18FF54C-6511-4748-B893-D9299B14780C}"/>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22" name="矩形 421">
                      <a:extLst>
                        <a:ext uri="{FF2B5EF4-FFF2-40B4-BE49-F238E27FC236}">
                          <a16:creationId xmlns:a16="http://schemas.microsoft.com/office/drawing/2014/main" id="{A87AB18C-13B6-4F25-96F0-E7886B0186D9}"/>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23" name="矩形 422">
                      <a:extLst>
                        <a:ext uri="{FF2B5EF4-FFF2-40B4-BE49-F238E27FC236}">
                          <a16:creationId xmlns:a16="http://schemas.microsoft.com/office/drawing/2014/main" id="{5BD37335-B219-43C1-9D17-35E0B7C34AB9}"/>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415" name="群組 414">
                    <a:extLst>
                      <a:ext uri="{FF2B5EF4-FFF2-40B4-BE49-F238E27FC236}">
                        <a16:creationId xmlns:a16="http://schemas.microsoft.com/office/drawing/2014/main" id="{0F370ECF-696C-4956-8BB9-EF7485321DE9}"/>
                      </a:ext>
                    </a:extLst>
                  </p:cNvPr>
                  <p:cNvGrpSpPr/>
                  <p:nvPr/>
                </p:nvGrpSpPr>
                <p:grpSpPr>
                  <a:xfrm>
                    <a:off x="1854200" y="3187700"/>
                    <a:ext cx="965200" cy="241300"/>
                    <a:chOff x="889000" y="3187700"/>
                    <a:chExt cx="965200" cy="241300"/>
                  </a:xfrm>
                  <a:grpFill/>
                </p:grpSpPr>
                <p:sp>
                  <p:nvSpPr>
                    <p:cNvPr id="416" name="矩形 415">
                      <a:extLst>
                        <a:ext uri="{FF2B5EF4-FFF2-40B4-BE49-F238E27FC236}">
                          <a16:creationId xmlns:a16="http://schemas.microsoft.com/office/drawing/2014/main" id="{0DB3EA48-20EB-4397-A311-A9AE5CAE1223}"/>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17" name="矩形 416">
                      <a:extLst>
                        <a:ext uri="{FF2B5EF4-FFF2-40B4-BE49-F238E27FC236}">
                          <a16:creationId xmlns:a16="http://schemas.microsoft.com/office/drawing/2014/main" id="{956F9584-81E4-4ED6-903F-F4A7105FDB5C}"/>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18" name="矩形 417">
                      <a:extLst>
                        <a:ext uri="{FF2B5EF4-FFF2-40B4-BE49-F238E27FC236}">
                          <a16:creationId xmlns:a16="http://schemas.microsoft.com/office/drawing/2014/main" id="{CC198AC4-316E-4958-ADEA-C32ED2B57F6A}"/>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19" name="矩形 418">
                      <a:extLst>
                        <a:ext uri="{FF2B5EF4-FFF2-40B4-BE49-F238E27FC236}">
                          <a16:creationId xmlns:a16="http://schemas.microsoft.com/office/drawing/2014/main" id="{DDE6F5A8-92F6-478E-92B1-8F841E55A483}"/>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379" name="群組 378">
                  <a:extLst>
                    <a:ext uri="{FF2B5EF4-FFF2-40B4-BE49-F238E27FC236}">
                      <a16:creationId xmlns:a16="http://schemas.microsoft.com/office/drawing/2014/main" id="{0B2D7DD5-6379-41C2-8AF0-5F34EA9AEC17}"/>
                    </a:ext>
                  </a:extLst>
                </p:cNvPr>
                <p:cNvGrpSpPr/>
                <p:nvPr/>
              </p:nvGrpSpPr>
              <p:grpSpPr>
                <a:xfrm>
                  <a:off x="889000" y="2501899"/>
                  <a:ext cx="1930400" cy="711200"/>
                  <a:chOff x="889000" y="2501899"/>
                  <a:chExt cx="1930400" cy="711200"/>
                </a:xfrm>
                <a:grpFill/>
              </p:grpSpPr>
              <p:grpSp>
                <p:nvGrpSpPr>
                  <p:cNvPr id="380" name="群組 379">
                    <a:extLst>
                      <a:ext uri="{FF2B5EF4-FFF2-40B4-BE49-F238E27FC236}">
                        <a16:creationId xmlns:a16="http://schemas.microsoft.com/office/drawing/2014/main" id="{110052D6-29B1-4150-BFF5-363AF347F6B3}"/>
                      </a:ext>
                    </a:extLst>
                  </p:cNvPr>
                  <p:cNvGrpSpPr/>
                  <p:nvPr/>
                </p:nvGrpSpPr>
                <p:grpSpPr>
                  <a:xfrm>
                    <a:off x="889000" y="2971799"/>
                    <a:ext cx="1930400" cy="241300"/>
                    <a:chOff x="889000" y="3187700"/>
                    <a:chExt cx="1930400" cy="241300"/>
                  </a:xfrm>
                  <a:grpFill/>
                </p:grpSpPr>
                <p:grpSp>
                  <p:nvGrpSpPr>
                    <p:cNvPr id="404" name="群組 403">
                      <a:extLst>
                        <a:ext uri="{FF2B5EF4-FFF2-40B4-BE49-F238E27FC236}">
                          <a16:creationId xmlns:a16="http://schemas.microsoft.com/office/drawing/2014/main" id="{55D06E35-7D55-40F8-AE88-90A90C623911}"/>
                        </a:ext>
                      </a:extLst>
                    </p:cNvPr>
                    <p:cNvGrpSpPr/>
                    <p:nvPr/>
                  </p:nvGrpSpPr>
                  <p:grpSpPr>
                    <a:xfrm>
                      <a:off x="889000" y="3187700"/>
                      <a:ext cx="965200" cy="241300"/>
                      <a:chOff x="889000" y="3187700"/>
                      <a:chExt cx="965200" cy="241300"/>
                    </a:xfrm>
                    <a:grpFill/>
                  </p:grpSpPr>
                  <p:sp>
                    <p:nvSpPr>
                      <p:cNvPr id="410" name="矩形 409">
                        <a:extLst>
                          <a:ext uri="{FF2B5EF4-FFF2-40B4-BE49-F238E27FC236}">
                            <a16:creationId xmlns:a16="http://schemas.microsoft.com/office/drawing/2014/main" id="{80A5538B-584C-4F4E-A56A-2BDD1911D4D1}"/>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11" name="矩形 410">
                        <a:extLst>
                          <a:ext uri="{FF2B5EF4-FFF2-40B4-BE49-F238E27FC236}">
                            <a16:creationId xmlns:a16="http://schemas.microsoft.com/office/drawing/2014/main" id="{37885520-CB2F-4333-BEFE-3EB94A8EDA4D}"/>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12" name="矩形 411">
                        <a:extLst>
                          <a:ext uri="{FF2B5EF4-FFF2-40B4-BE49-F238E27FC236}">
                            <a16:creationId xmlns:a16="http://schemas.microsoft.com/office/drawing/2014/main" id="{F661DC5A-A61C-4B68-8895-571354931B6A}"/>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13" name="矩形 412">
                        <a:extLst>
                          <a:ext uri="{FF2B5EF4-FFF2-40B4-BE49-F238E27FC236}">
                            <a16:creationId xmlns:a16="http://schemas.microsoft.com/office/drawing/2014/main" id="{943A4284-0DD5-42A2-A4CB-AC1C248D8F4C}"/>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405" name="群組 404">
                      <a:extLst>
                        <a:ext uri="{FF2B5EF4-FFF2-40B4-BE49-F238E27FC236}">
                          <a16:creationId xmlns:a16="http://schemas.microsoft.com/office/drawing/2014/main" id="{7A56F55C-5818-4185-A77E-7F849EBF849C}"/>
                        </a:ext>
                      </a:extLst>
                    </p:cNvPr>
                    <p:cNvGrpSpPr/>
                    <p:nvPr/>
                  </p:nvGrpSpPr>
                  <p:grpSpPr>
                    <a:xfrm>
                      <a:off x="1854200" y="3187700"/>
                      <a:ext cx="965200" cy="241300"/>
                      <a:chOff x="889000" y="3187700"/>
                      <a:chExt cx="965200" cy="241300"/>
                    </a:xfrm>
                    <a:grpFill/>
                  </p:grpSpPr>
                  <p:sp>
                    <p:nvSpPr>
                      <p:cNvPr id="406" name="矩形 405">
                        <a:extLst>
                          <a:ext uri="{FF2B5EF4-FFF2-40B4-BE49-F238E27FC236}">
                            <a16:creationId xmlns:a16="http://schemas.microsoft.com/office/drawing/2014/main" id="{28D21C1B-E640-47E5-AA1E-BAAB44BB48D1}"/>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07" name="矩形 406">
                        <a:extLst>
                          <a:ext uri="{FF2B5EF4-FFF2-40B4-BE49-F238E27FC236}">
                            <a16:creationId xmlns:a16="http://schemas.microsoft.com/office/drawing/2014/main" id="{5390FAF9-89CB-4E94-A066-4CD255D25E8C}"/>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08" name="矩形 407">
                        <a:extLst>
                          <a:ext uri="{FF2B5EF4-FFF2-40B4-BE49-F238E27FC236}">
                            <a16:creationId xmlns:a16="http://schemas.microsoft.com/office/drawing/2014/main" id="{3BFB151B-6A33-46C2-A6DF-8F1202E755F6}"/>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09" name="矩形 408">
                        <a:extLst>
                          <a:ext uri="{FF2B5EF4-FFF2-40B4-BE49-F238E27FC236}">
                            <a16:creationId xmlns:a16="http://schemas.microsoft.com/office/drawing/2014/main" id="{DEFA862D-7578-41F4-8CAB-5C82E77DD5E2}"/>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381" name="群組 380">
                    <a:extLst>
                      <a:ext uri="{FF2B5EF4-FFF2-40B4-BE49-F238E27FC236}">
                        <a16:creationId xmlns:a16="http://schemas.microsoft.com/office/drawing/2014/main" id="{F48C22FC-5209-4496-92E8-06A47A415AB2}"/>
                      </a:ext>
                    </a:extLst>
                  </p:cNvPr>
                  <p:cNvGrpSpPr/>
                  <p:nvPr/>
                </p:nvGrpSpPr>
                <p:grpSpPr>
                  <a:xfrm>
                    <a:off x="889000" y="2501899"/>
                    <a:ext cx="1930400" cy="482600"/>
                    <a:chOff x="889000" y="2501899"/>
                    <a:chExt cx="1930400" cy="482600"/>
                  </a:xfrm>
                  <a:grpFill/>
                </p:grpSpPr>
                <p:grpSp>
                  <p:nvGrpSpPr>
                    <p:cNvPr id="382" name="群組 381">
                      <a:extLst>
                        <a:ext uri="{FF2B5EF4-FFF2-40B4-BE49-F238E27FC236}">
                          <a16:creationId xmlns:a16="http://schemas.microsoft.com/office/drawing/2014/main" id="{15FCF08E-FEB6-4D45-8062-30230E8C69C3}"/>
                        </a:ext>
                      </a:extLst>
                    </p:cNvPr>
                    <p:cNvGrpSpPr/>
                    <p:nvPr/>
                  </p:nvGrpSpPr>
                  <p:grpSpPr>
                    <a:xfrm>
                      <a:off x="889000" y="2743199"/>
                      <a:ext cx="1930400" cy="241300"/>
                      <a:chOff x="889000" y="3187700"/>
                      <a:chExt cx="1930400" cy="241300"/>
                    </a:xfrm>
                    <a:grpFill/>
                  </p:grpSpPr>
                  <p:grpSp>
                    <p:nvGrpSpPr>
                      <p:cNvPr id="394" name="群組 393">
                        <a:extLst>
                          <a:ext uri="{FF2B5EF4-FFF2-40B4-BE49-F238E27FC236}">
                            <a16:creationId xmlns:a16="http://schemas.microsoft.com/office/drawing/2014/main" id="{706855AD-5999-42B8-A182-E2A27B3922A7}"/>
                          </a:ext>
                        </a:extLst>
                      </p:cNvPr>
                      <p:cNvGrpSpPr/>
                      <p:nvPr/>
                    </p:nvGrpSpPr>
                    <p:grpSpPr>
                      <a:xfrm>
                        <a:off x="889000" y="3187700"/>
                        <a:ext cx="965200" cy="241300"/>
                        <a:chOff x="889000" y="3187700"/>
                        <a:chExt cx="965200" cy="241300"/>
                      </a:xfrm>
                      <a:grpFill/>
                    </p:grpSpPr>
                    <p:sp>
                      <p:nvSpPr>
                        <p:cNvPr id="400" name="矩形 399">
                          <a:extLst>
                            <a:ext uri="{FF2B5EF4-FFF2-40B4-BE49-F238E27FC236}">
                              <a16:creationId xmlns:a16="http://schemas.microsoft.com/office/drawing/2014/main" id="{2D0A9BFD-D56B-47A9-9075-D23E1A219C50}"/>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01" name="矩形 400">
                          <a:extLst>
                            <a:ext uri="{FF2B5EF4-FFF2-40B4-BE49-F238E27FC236}">
                              <a16:creationId xmlns:a16="http://schemas.microsoft.com/office/drawing/2014/main" id="{8107B087-33B9-43F8-8C74-970CB5DC9B14}"/>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02" name="矩形 401">
                          <a:extLst>
                            <a:ext uri="{FF2B5EF4-FFF2-40B4-BE49-F238E27FC236}">
                              <a16:creationId xmlns:a16="http://schemas.microsoft.com/office/drawing/2014/main" id="{47137136-8C1B-4FA7-B698-052AF42804D6}"/>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03" name="矩形 402">
                          <a:extLst>
                            <a:ext uri="{FF2B5EF4-FFF2-40B4-BE49-F238E27FC236}">
                              <a16:creationId xmlns:a16="http://schemas.microsoft.com/office/drawing/2014/main" id="{FFDFE235-8420-4631-8A97-D268554E2194}"/>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395" name="群組 394">
                        <a:extLst>
                          <a:ext uri="{FF2B5EF4-FFF2-40B4-BE49-F238E27FC236}">
                            <a16:creationId xmlns:a16="http://schemas.microsoft.com/office/drawing/2014/main" id="{C7F20A3E-7829-408E-B312-077F11460AA1}"/>
                          </a:ext>
                        </a:extLst>
                      </p:cNvPr>
                      <p:cNvGrpSpPr/>
                      <p:nvPr/>
                    </p:nvGrpSpPr>
                    <p:grpSpPr>
                      <a:xfrm>
                        <a:off x="1854200" y="3187700"/>
                        <a:ext cx="965200" cy="241300"/>
                        <a:chOff x="889000" y="3187700"/>
                        <a:chExt cx="965200" cy="241300"/>
                      </a:xfrm>
                      <a:grpFill/>
                    </p:grpSpPr>
                    <p:sp>
                      <p:nvSpPr>
                        <p:cNvPr id="396" name="矩形 395">
                          <a:extLst>
                            <a:ext uri="{FF2B5EF4-FFF2-40B4-BE49-F238E27FC236}">
                              <a16:creationId xmlns:a16="http://schemas.microsoft.com/office/drawing/2014/main" id="{1ACC3D63-3CF2-491A-B4A8-60C968AD4AAC}"/>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97" name="矩形 396">
                          <a:extLst>
                            <a:ext uri="{FF2B5EF4-FFF2-40B4-BE49-F238E27FC236}">
                              <a16:creationId xmlns:a16="http://schemas.microsoft.com/office/drawing/2014/main" id="{10DC1CE2-A8B6-4897-9EF6-D9B7C4D9D060}"/>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98" name="矩形 397">
                          <a:extLst>
                            <a:ext uri="{FF2B5EF4-FFF2-40B4-BE49-F238E27FC236}">
                              <a16:creationId xmlns:a16="http://schemas.microsoft.com/office/drawing/2014/main" id="{F68C8C60-5620-426D-A4F6-F814DA335CF1}"/>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99" name="矩形 398">
                          <a:extLst>
                            <a:ext uri="{FF2B5EF4-FFF2-40B4-BE49-F238E27FC236}">
                              <a16:creationId xmlns:a16="http://schemas.microsoft.com/office/drawing/2014/main" id="{2CCAD95E-E57A-40A0-8B3C-8926C058C5DC}"/>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383" name="群組 382">
                      <a:extLst>
                        <a:ext uri="{FF2B5EF4-FFF2-40B4-BE49-F238E27FC236}">
                          <a16:creationId xmlns:a16="http://schemas.microsoft.com/office/drawing/2014/main" id="{31BFADEE-7610-4031-AF6E-000127DFF809}"/>
                        </a:ext>
                      </a:extLst>
                    </p:cNvPr>
                    <p:cNvGrpSpPr/>
                    <p:nvPr/>
                  </p:nvGrpSpPr>
                  <p:grpSpPr>
                    <a:xfrm>
                      <a:off x="889000" y="2501899"/>
                      <a:ext cx="1930400" cy="241300"/>
                      <a:chOff x="889000" y="3187700"/>
                      <a:chExt cx="1930400" cy="241300"/>
                    </a:xfrm>
                    <a:grpFill/>
                  </p:grpSpPr>
                  <p:grpSp>
                    <p:nvGrpSpPr>
                      <p:cNvPr id="384" name="群組 383">
                        <a:extLst>
                          <a:ext uri="{FF2B5EF4-FFF2-40B4-BE49-F238E27FC236}">
                            <a16:creationId xmlns:a16="http://schemas.microsoft.com/office/drawing/2014/main" id="{C59E31A4-4762-465D-B1BF-5A0593F06C73}"/>
                          </a:ext>
                        </a:extLst>
                      </p:cNvPr>
                      <p:cNvGrpSpPr/>
                      <p:nvPr/>
                    </p:nvGrpSpPr>
                    <p:grpSpPr>
                      <a:xfrm>
                        <a:off x="889000" y="3187700"/>
                        <a:ext cx="965200" cy="241300"/>
                        <a:chOff x="889000" y="3187700"/>
                        <a:chExt cx="965200" cy="241300"/>
                      </a:xfrm>
                      <a:grpFill/>
                    </p:grpSpPr>
                    <p:sp>
                      <p:nvSpPr>
                        <p:cNvPr id="390" name="矩形 389">
                          <a:extLst>
                            <a:ext uri="{FF2B5EF4-FFF2-40B4-BE49-F238E27FC236}">
                              <a16:creationId xmlns:a16="http://schemas.microsoft.com/office/drawing/2014/main" id="{46C8D380-5532-45BB-B93D-49B91C2A9CD4}"/>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91" name="矩形 390">
                          <a:extLst>
                            <a:ext uri="{FF2B5EF4-FFF2-40B4-BE49-F238E27FC236}">
                              <a16:creationId xmlns:a16="http://schemas.microsoft.com/office/drawing/2014/main" id="{F5C732FF-ED25-4AA9-8712-84902B7AF0B4}"/>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92" name="矩形 391">
                          <a:extLst>
                            <a:ext uri="{FF2B5EF4-FFF2-40B4-BE49-F238E27FC236}">
                              <a16:creationId xmlns:a16="http://schemas.microsoft.com/office/drawing/2014/main" id="{95A743CA-DB16-474C-ABA7-7053E96FFE22}"/>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93" name="矩形 392">
                          <a:extLst>
                            <a:ext uri="{FF2B5EF4-FFF2-40B4-BE49-F238E27FC236}">
                              <a16:creationId xmlns:a16="http://schemas.microsoft.com/office/drawing/2014/main" id="{348CDD3E-772B-4FAF-8707-6E25C548E4DE}"/>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385" name="群組 384">
                        <a:extLst>
                          <a:ext uri="{FF2B5EF4-FFF2-40B4-BE49-F238E27FC236}">
                            <a16:creationId xmlns:a16="http://schemas.microsoft.com/office/drawing/2014/main" id="{A82FA385-4DB8-4EEA-862D-01CD82F3E625}"/>
                          </a:ext>
                        </a:extLst>
                      </p:cNvPr>
                      <p:cNvGrpSpPr/>
                      <p:nvPr/>
                    </p:nvGrpSpPr>
                    <p:grpSpPr>
                      <a:xfrm>
                        <a:off x="1854200" y="3187700"/>
                        <a:ext cx="965200" cy="241300"/>
                        <a:chOff x="889000" y="3187700"/>
                        <a:chExt cx="965200" cy="241300"/>
                      </a:xfrm>
                      <a:grpFill/>
                    </p:grpSpPr>
                    <p:sp>
                      <p:nvSpPr>
                        <p:cNvPr id="386" name="矩形 385">
                          <a:extLst>
                            <a:ext uri="{FF2B5EF4-FFF2-40B4-BE49-F238E27FC236}">
                              <a16:creationId xmlns:a16="http://schemas.microsoft.com/office/drawing/2014/main" id="{10F13A4B-A707-4998-8662-7453875D2CC0}"/>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7" name="矩形 386">
                          <a:extLst>
                            <a:ext uri="{FF2B5EF4-FFF2-40B4-BE49-F238E27FC236}">
                              <a16:creationId xmlns:a16="http://schemas.microsoft.com/office/drawing/2014/main" id="{11AE31BA-FC45-4856-BF33-AD1496A38448}"/>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8" name="矩形 387">
                          <a:extLst>
                            <a:ext uri="{FF2B5EF4-FFF2-40B4-BE49-F238E27FC236}">
                              <a16:creationId xmlns:a16="http://schemas.microsoft.com/office/drawing/2014/main" id="{9BC282AA-70A0-467C-974D-A904176D9AAE}"/>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9" name="矩形 388">
                          <a:extLst>
                            <a:ext uri="{FF2B5EF4-FFF2-40B4-BE49-F238E27FC236}">
                              <a16:creationId xmlns:a16="http://schemas.microsoft.com/office/drawing/2014/main" id="{84780C12-3277-4B88-B88A-00BE4C4C4556}"/>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grpSp>
          </p:grpSp>
        </p:grpSp>
        <p:grpSp>
          <p:nvGrpSpPr>
            <p:cNvPr id="317" name="群組 316">
              <a:extLst>
                <a:ext uri="{FF2B5EF4-FFF2-40B4-BE49-F238E27FC236}">
                  <a16:creationId xmlns:a16="http://schemas.microsoft.com/office/drawing/2014/main" id="{A3C3D7A2-77C4-4D10-8E74-2710B6EC2776}"/>
                </a:ext>
              </a:extLst>
            </p:cNvPr>
            <p:cNvGrpSpPr/>
            <p:nvPr/>
          </p:nvGrpSpPr>
          <p:grpSpPr>
            <a:xfrm>
              <a:off x="6731002" y="5067302"/>
              <a:ext cx="1930400" cy="1168401"/>
              <a:chOff x="889000" y="1574798"/>
              <a:chExt cx="1930400" cy="1168401"/>
            </a:xfrm>
            <a:grpFill/>
          </p:grpSpPr>
          <p:grpSp>
            <p:nvGrpSpPr>
              <p:cNvPr id="318" name="群組 317">
                <a:extLst>
                  <a:ext uri="{FF2B5EF4-FFF2-40B4-BE49-F238E27FC236}">
                    <a16:creationId xmlns:a16="http://schemas.microsoft.com/office/drawing/2014/main" id="{698D28A7-C397-4546-8484-CD7B6CFA33DC}"/>
                  </a:ext>
                </a:extLst>
              </p:cNvPr>
              <p:cNvGrpSpPr/>
              <p:nvPr/>
            </p:nvGrpSpPr>
            <p:grpSpPr>
              <a:xfrm>
                <a:off x="889000" y="2501899"/>
                <a:ext cx="1930400" cy="241300"/>
                <a:chOff x="889000" y="3187700"/>
                <a:chExt cx="1930400" cy="241300"/>
              </a:xfrm>
              <a:grpFill/>
            </p:grpSpPr>
            <p:grpSp>
              <p:nvGrpSpPr>
                <p:cNvPr id="366" name="群組 365">
                  <a:extLst>
                    <a:ext uri="{FF2B5EF4-FFF2-40B4-BE49-F238E27FC236}">
                      <a16:creationId xmlns:a16="http://schemas.microsoft.com/office/drawing/2014/main" id="{01573FDA-94A6-4EF9-9F2E-C70CF97844B3}"/>
                    </a:ext>
                  </a:extLst>
                </p:cNvPr>
                <p:cNvGrpSpPr/>
                <p:nvPr/>
              </p:nvGrpSpPr>
              <p:grpSpPr>
                <a:xfrm>
                  <a:off x="889000" y="3187700"/>
                  <a:ext cx="965200" cy="241300"/>
                  <a:chOff x="889000" y="3187700"/>
                  <a:chExt cx="965200" cy="241300"/>
                </a:xfrm>
                <a:grpFill/>
              </p:grpSpPr>
              <p:sp>
                <p:nvSpPr>
                  <p:cNvPr id="372" name="矩形 371">
                    <a:extLst>
                      <a:ext uri="{FF2B5EF4-FFF2-40B4-BE49-F238E27FC236}">
                        <a16:creationId xmlns:a16="http://schemas.microsoft.com/office/drawing/2014/main" id="{3552689E-4266-44C5-8B20-D9B2DB563CE9}"/>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3" name="矩形 372">
                    <a:extLst>
                      <a:ext uri="{FF2B5EF4-FFF2-40B4-BE49-F238E27FC236}">
                        <a16:creationId xmlns:a16="http://schemas.microsoft.com/office/drawing/2014/main" id="{469A7D84-3230-42D8-8930-BB220FB9F63C}"/>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4" name="矩形 373">
                    <a:extLst>
                      <a:ext uri="{FF2B5EF4-FFF2-40B4-BE49-F238E27FC236}">
                        <a16:creationId xmlns:a16="http://schemas.microsoft.com/office/drawing/2014/main" id="{B68A2AF4-8027-445E-B825-7D7DE5949BFE}"/>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5" name="矩形 374">
                    <a:extLst>
                      <a:ext uri="{FF2B5EF4-FFF2-40B4-BE49-F238E27FC236}">
                        <a16:creationId xmlns:a16="http://schemas.microsoft.com/office/drawing/2014/main" id="{A391ED4B-2C9D-4A94-A21B-1154EB939404}"/>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367" name="群組 366">
                  <a:extLst>
                    <a:ext uri="{FF2B5EF4-FFF2-40B4-BE49-F238E27FC236}">
                      <a16:creationId xmlns:a16="http://schemas.microsoft.com/office/drawing/2014/main" id="{B3FD9FDA-4EC2-40A5-8737-769502AD3E5E}"/>
                    </a:ext>
                  </a:extLst>
                </p:cNvPr>
                <p:cNvGrpSpPr/>
                <p:nvPr/>
              </p:nvGrpSpPr>
              <p:grpSpPr>
                <a:xfrm>
                  <a:off x="1854200" y="3187700"/>
                  <a:ext cx="965200" cy="241300"/>
                  <a:chOff x="889000" y="3187700"/>
                  <a:chExt cx="965200" cy="241300"/>
                </a:xfrm>
                <a:grpFill/>
              </p:grpSpPr>
              <p:sp>
                <p:nvSpPr>
                  <p:cNvPr id="368" name="矩形 367">
                    <a:extLst>
                      <a:ext uri="{FF2B5EF4-FFF2-40B4-BE49-F238E27FC236}">
                        <a16:creationId xmlns:a16="http://schemas.microsoft.com/office/drawing/2014/main" id="{15986010-4C58-4D46-B615-5CDE233AECD4}"/>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9" name="矩形 368">
                    <a:extLst>
                      <a:ext uri="{FF2B5EF4-FFF2-40B4-BE49-F238E27FC236}">
                        <a16:creationId xmlns:a16="http://schemas.microsoft.com/office/drawing/2014/main" id="{6C8FD8F3-C36F-4552-95BA-736B58B86032}"/>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0" name="矩形 369">
                    <a:extLst>
                      <a:ext uri="{FF2B5EF4-FFF2-40B4-BE49-F238E27FC236}">
                        <a16:creationId xmlns:a16="http://schemas.microsoft.com/office/drawing/2014/main" id="{908E14A3-D198-4886-8EEB-FDB6961E6B99}"/>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1" name="矩形 370">
                    <a:extLst>
                      <a:ext uri="{FF2B5EF4-FFF2-40B4-BE49-F238E27FC236}">
                        <a16:creationId xmlns:a16="http://schemas.microsoft.com/office/drawing/2014/main" id="{38B7B927-6E15-4996-B9FB-E094D1DFA815}"/>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319" name="群組 318">
                <a:extLst>
                  <a:ext uri="{FF2B5EF4-FFF2-40B4-BE49-F238E27FC236}">
                    <a16:creationId xmlns:a16="http://schemas.microsoft.com/office/drawing/2014/main" id="{23041820-A7A7-4F1F-AB1C-356BA8447783}"/>
                  </a:ext>
                </a:extLst>
              </p:cNvPr>
              <p:cNvGrpSpPr/>
              <p:nvPr/>
            </p:nvGrpSpPr>
            <p:grpSpPr>
              <a:xfrm>
                <a:off x="889000" y="1574798"/>
                <a:ext cx="1930400" cy="927101"/>
                <a:chOff x="889000" y="2501899"/>
                <a:chExt cx="1930400" cy="927101"/>
              </a:xfrm>
              <a:grpFill/>
            </p:grpSpPr>
            <p:grpSp>
              <p:nvGrpSpPr>
                <p:cNvPr id="320" name="群組 319">
                  <a:extLst>
                    <a:ext uri="{FF2B5EF4-FFF2-40B4-BE49-F238E27FC236}">
                      <a16:creationId xmlns:a16="http://schemas.microsoft.com/office/drawing/2014/main" id="{8020496D-9CC1-4A28-889B-226F69B50B0A}"/>
                    </a:ext>
                  </a:extLst>
                </p:cNvPr>
                <p:cNvGrpSpPr/>
                <p:nvPr/>
              </p:nvGrpSpPr>
              <p:grpSpPr>
                <a:xfrm>
                  <a:off x="889000" y="3187700"/>
                  <a:ext cx="1930400" cy="241300"/>
                  <a:chOff x="889000" y="3187700"/>
                  <a:chExt cx="1930400" cy="241300"/>
                </a:xfrm>
                <a:grpFill/>
              </p:grpSpPr>
              <p:grpSp>
                <p:nvGrpSpPr>
                  <p:cNvPr id="356" name="群組 355">
                    <a:extLst>
                      <a:ext uri="{FF2B5EF4-FFF2-40B4-BE49-F238E27FC236}">
                        <a16:creationId xmlns:a16="http://schemas.microsoft.com/office/drawing/2014/main" id="{3E9C0CC5-BEA0-4049-84FB-4072A3205BA8}"/>
                      </a:ext>
                    </a:extLst>
                  </p:cNvPr>
                  <p:cNvGrpSpPr/>
                  <p:nvPr/>
                </p:nvGrpSpPr>
                <p:grpSpPr>
                  <a:xfrm>
                    <a:off x="889000" y="3187700"/>
                    <a:ext cx="965200" cy="241300"/>
                    <a:chOff x="889000" y="3187700"/>
                    <a:chExt cx="965200" cy="241300"/>
                  </a:xfrm>
                  <a:grpFill/>
                </p:grpSpPr>
                <p:sp>
                  <p:nvSpPr>
                    <p:cNvPr id="362" name="矩形 361">
                      <a:extLst>
                        <a:ext uri="{FF2B5EF4-FFF2-40B4-BE49-F238E27FC236}">
                          <a16:creationId xmlns:a16="http://schemas.microsoft.com/office/drawing/2014/main" id="{6CEECA3E-D193-408B-949E-322D6704782E}"/>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3" name="矩形 362">
                      <a:extLst>
                        <a:ext uri="{FF2B5EF4-FFF2-40B4-BE49-F238E27FC236}">
                          <a16:creationId xmlns:a16="http://schemas.microsoft.com/office/drawing/2014/main" id="{6FF24046-2DC9-47A5-B320-99E22161EB78}"/>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4" name="矩形 363">
                      <a:extLst>
                        <a:ext uri="{FF2B5EF4-FFF2-40B4-BE49-F238E27FC236}">
                          <a16:creationId xmlns:a16="http://schemas.microsoft.com/office/drawing/2014/main" id="{A37A0F8C-367E-4826-9582-20306C3185BF}"/>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5" name="矩形 364">
                      <a:extLst>
                        <a:ext uri="{FF2B5EF4-FFF2-40B4-BE49-F238E27FC236}">
                          <a16:creationId xmlns:a16="http://schemas.microsoft.com/office/drawing/2014/main" id="{A2A32EF3-97AA-49DA-99B7-1BE02AB60F10}"/>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357" name="群組 356">
                    <a:extLst>
                      <a:ext uri="{FF2B5EF4-FFF2-40B4-BE49-F238E27FC236}">
                        <a16:creationId xmlns:a16="http://schemas.microsoft.com/office/drawing/2014/main" id="{96E3128E-0EF6-45EB-9CED-7D8DE77FB8B6}"/>
                      </a:ext>
                    </a:extLst>
                  </p:cNvPr>
                  <p:cNvGrpSpPr/>
                  <p:nvPr/>
                </p:nvGrpSpPr>
                <p:grpSpPr>
                  <a:xfrm>
                    <a:off x="1854200" y="3187700"/>
                    <a:ext cx="965200" cy="241300"/>
                    <a:chOff x="889000" y="3187700"/>
                    <a:chExt cx="965200" cy="241300"/>
                  </a:xfrm>
                  <a:grpFill/>
                </p:grpSpPr>
                <p:sp>
                  <p:nvSpPr>
                    <p:cNvPr id="358" name="矩形 357">
                      <a:extLst>
                        <a:ext uri="{FF2B5EF4-FFF2-40B4-BE49-F238E27FC236}">
                          <a16:creationId xmlns:a16="http://schemas.microsoft.com/office/drawing/2014/main" id="{77A33164-CE0A-4299-9F09-B5B87C50C8D4}"/>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9" name="矩形 358">
                      <a:extLst>
                        <a:ext uri="{FF2B5EF4-FFF2-40B4-BE49-F238E27FC236}">
                          <a16:creationId xmlns:a16="http://schemas.microsoft.com/office/drawing/2014/main" id="{4FD930E8-5890-4CE3-9D40-510CE282BDE2}"/>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0" name="矩形 359">
                      <a:extLst>
                        <a:ext uri="{FF2B5EF4-FFF2-40B4-BE49-F238E27FC236}">
                          <a16:creationId xmlns:a16="http://schemas.microsoft.com/office/drawing/2014/main" id="{7DD96510-4E9D-4F52-A52D-ACC98EC4A5E6}"/>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1" name="矩形 360">
                      <a:extLst>
                        <a:ext uri="{FF2B5EF4-FFF2-40B4-BE49-F238E27FC236}">
                          <a16:creationId xmlns:a16="http://schemas.microsoft.com/office/drawing/2014/main" id="{7886ED73-21B1-448C-9248-BDEC56862655}"/>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321" name="群組 320">
                  <a:extLst>
                    <a:ext uri="{FF2B5EF4-FFF2-40B4-BE49-F238E27FC236}">
                      <a16:creationId xmlns:a16="http://schemas.microsoft.com/office/drawing/2014/main" id="{A610CDC9-17B2-4CB2-8D6E-1A71EFDFF09E}"/>
                    </a:ext>
                  </a:extLst>
                </p:cNvPr>
                <p:cNvGrpSpPr/>
                <p:nvPr/>
              </p:nvGrpSpPr>
              <p:grpSpPr>
                <a:xfrm>
                  <a:off x="889000" y="2501899"/>
                  <a:ext cx="1930400" cy="711200"/>
                  <a:chOff x="889000" y="2501899"/>
                  <a:chExt cx="1930400" cy="711200"/>
                </a:xfrm>
                <a:grpFill/>
              </p:grpSpPr>
              <p:grpSp>
                <p:nvGrpSpPr>
                  <p:cNvPr id="322" name="群組 321">
                    <a:extLst>
                      <a:ext uri="{FF2B5EF4-FFF2-40B4-BE49-F238E27FC236}">
                        <a16:creationId xmlns:a16="http://schemas.microsoft.com/office/drawing/2014/main" id="{C6868AF1-86C3-45FE-AB1B-FBEABBAAB602}"/>
                      </a:ext>
                    </a:extLst>
                  </p:cNvPr>
                  <p:cNvGrpSpPr/>
                  <p:nvPr/>
                </p:nvGrpSpPr>
                <p:grpSpPr>
                  <a:xfrm>
                    <a:off x="889000" y="2971799"/>
                    <a:ext cx="1930400" cy="241300"/>
                    <a:chOff x="889000" y="3187700"/>
                    <a:chExt cx="1930400" cy="241300"/>
                  </a:xfrm>
                  <a:grpFill/>
                </p:grpSpPr>
                <p:grpSp>
                  <p:nvGrpSpPr>
                    <p:cNvPr id="346" name="群組 345">
                      <a:extLst>
                        <a:ext uri="{FF2B5EF4-FFF2-40B4-BE49-F238E27FC236}">
                          <a16:creationId xmlns:a16="http://schemas.microsoft.com/office/drawing/2014/main" id="{6BF9F7D1-4066-4445-9182-D3B401597752}"/>
                        </a:ext>
                      </a:extLst>
                    </p:cNvPr>
                    <p:cNvGrpSpPr/>
                    <p:nvPr/>
                  </p:nvGrpSpPr>
                  <p:grpSpPr>
                    <a:xfrm>
                      <a:off x="889000" y="3187700"/>
                      <a:ext cx="965200" cy="241300"/>
                      <a:chOff x="889000" y="3187700"/>
                      <a:chExt cx="965200" cy="241300"/>
                    </a:xfrm>
                    <a:grpFill/>
                  </p:grpSpPr>
                  <p:sp>
                    <p:nvSpPr>
                      <p:cNvPr id="352" name="矩形 351">
                        <a:extLst>
                          <a:ext uri="{FF2B5EF4-FFF2-40B4-BE49-F238E27FC236}">
                            <a16:creationId xmlns:a16="http://schemas.microsoft.com/office/drawing/2014/main" id="{09F4334E-15A9-418A-9E7E-58951ACAF4F5}"/>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3" name="矩形 352">
                        <a:extLst>
                          <a:ext uri="{FF2B5EF4-FFF2-40B4-BE49-F238E27FC236}">
                            <a16:creationId xmlns:a16="http://schemas.microsoft.com/office/drawing/2014/main" id="{A5647211-BA3B-4DE6-B389-34EC9D50087B}"/>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4" name="矩形 353">
                        <a:extLst>
                          <a:ext uri="{FF2B5EF4-FFF2-40B4-BE49-F238E27FC236}">
                            <a16:creationId xmlns:a16="http://schemas.microsoft.com/office/drawing/2014/main" id="{CAE64B48-AACF-45DB-84B4-1846E89C8CCC}"/>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5" name="矩形 354">
                        <a:extLst>
                          <a:ext uri="{FF2B5EF4-FFF2-40B4-BE49-F238E27FC236}">
                            <a16:creationId xmlns:a16="http://schemas.microsoft.com/office/drawing/2014/main" id="{6E8BADF1-E267-4616-81FA-A9DED52446DC}"/>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347" name="群組 346">
                      <a:extLst>
                        <a:ext uri="{FF2B5EF4-FFF2-40B4-BE49-F238E27FC236}">
                          <a16:creationId xmlns:a16="http://schemas.microsoft.com/office/drawing/2014/main" id="{379B26EE-ACB3-4689-9B27-F09D9D3CD5D6}"/>
                        </a:ext>
                      </a:extLst>
                    </p:cNvPr>
                    <p:cNvGrpSpPr/>
                    <p:nvPr/>
                  </p:nvGrpSpPr>
                  <p:grpSpPr>
                    <a:xfrm>
                      <a:off x="1854200" y="3187700"/>
                      <a:ext cx="965200" cy="241300"/>
                      <a:chOff x="889000" y="3187700"/>
                      <a:chExt cx="965200" cy="241300"/>
                    </a:xfrm>
                    <a:grpFill/>
                  </p:grpSpPr>
                  <p:sp>
                    <p:nvSpPr>
                      <p:cNvPr id="348" name="矩形 347">
                        <a:extLst>
                          <a:ext uri="{FF2B5EF4-FFF2-40B4-BE49-F238E27FC236}">
                            <a16:creationId xmlns:a16="http://schemas.microsoft.com/office/drawing/2014/main" id="{2DB1ABB5-AB97-4AA7-B65B-2E8157665BBC}"/>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9" name="矩形 348">
                        <a:extLst>
                          <a:ext uri="{FF2B5EF4-FFF2-40B4-BE49-F238E27FC236}">
                            <a16:creationId xmlns:a16="http://schemas.microsoft.com/office/drawing/2014/main" id="{1F1C9353-3863-4E40-8FF1-323C9286777B}"/>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0" name="矩形 349">
                        <a:extLst>
                          <a:ext uri="{FF2B5EF4-FFF2-40B4-BE49-F238E27FC236}">
                            <a16:creationId xmlns:a16="http://schemas.microsoft.com/office/drawing/2014/main" id="{0AD770CE-0FB9-4DFD-896F-E1A6437EE9D9}"/>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1" name="矩形 350">
                        <a:extLst>
                          <a:ext uri="{FF2B5EF4-FFF2-40B4-BE49-F238E27FC236}">
                            <a16:creationId xmlns:a16="http://schemas.microsoft.com/office/drawing/2014/main" id="{23923AF3-AA3C-48A1-81EF-F02BE3A0BE78}"/>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323" name="群組 322">
                    <a:extLst>
                      <a:ext uri="{FF2B5EF4-FFF2-40B4-BE49-F238E27FC236}">
                        <a16:creationId xmlns:a16="http://schemas.microsoft.com/office/drawing/2014/main" id="{EEDE6EEE-1E07-42DB-BF60-DC419271799F}"/>
                      </a:ext>
                    </a:extLst>
                  </p:cNvPr>
                  <p:cNvGrpSpPr/>
                  <p:nvPr/>
                </p:nvGrpSpPr>
                <p:grpSpPr>
                  <a:xfrm>
                    <a:off x="889000" y="2501899"/>
                    <a:ext cx="1930400" cy="482600"/>
                    <a:chOff x="889000" y="2501899"/>
                    <a:chExt cx="1930400" cy="482600"/>
                  </a:xfrm>
                  <a:grpFill/>
                </p:grpSpPr>
                <p:grpSp>
                  <p:nvGrpSpPr>
                    <p:cNvPr id="324" name="群組 323">
                      <a:extLst>
                        <a:ext uri="{FF2B5EF4-FFF2-40B4-BE49-F238E27FC236}">
                          <a16:creationId xmlns:a16="http://schemas.microsoft.com/office/drawing/2014/main" id="{E1F983F8-3C94-47CD-86FD-6050A9A71380}"/>
                        </a:ext>
                      </a:extLst>
                    </p:cNvPr>
                    <p:cNvGrpSpPr/>
                    <p:nvPr/>
                  </p:nvGrpSpPr>
                  <p:grpSpPr>
                    <a:xfrm>
                      <a:off x="889000" y="2743199"/>
                      <a:ext cx="1930400" cy="241300"/>
                      <a:chOff x="889000" y="3187700"/>
                      <a:chExt cx="1930400" cy="241300"/>
                    </a:xfrm>
                    <a:grpFill/>
                  </p:grpSpPr>
                  <p:grpSp>
                    <p:nvGrpSpPr>
                      <p:cNvPr id="336" name="群組 335">
                        <a:extLst>
                          <a:ext uri="{FF2B5EF4-FFF2-40B4-BE49-F238E27FC236}">
                            <a16:creationId xmlns:a16="http://schemas.microsoft.com/office/drawing/2014/main" id="{630E776C-4B31-4575-91BC-EBEFDEE5C9DA}"/>
                          </a:ext>
                        </a:extLst>
                      </p:cNvPr>
                      <p:cNvGrpSpPr/>
                      <p:nvPr/>
                    </p:nvGrpSpPr>
                    <p:grpSpPr>
                      <a:xfrm>
                        <a:off x="889000" y="3187700"/>
                        <a:ext cx="965200" cy="241300"/>
                        <a:chOff x="889000" y="3187700"/>
                        <a:chExt cx="965200" cy="241300"/>
                      </a:xfrm>
                      <a:grpFill/>
                    </p:grpSpPr>
                    <p:sp>
                      <p:nvSpPr>
                        <p:cNvPr id="342" name="矩形 341">
                          <a:extLst>
                            <a:ext uri="{FF2B5EF4-FFF2-40B4-BE49-F238E27FC236}">
                              <a16:creationId xmlns:a16="http://schemas.microsoft.com/office/drawing/2014/main" id="{D8D3B89A-334A-4D90-961F-C370C447EB00}"/>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3" name="矩形 342">
                          <a:extLst>
                            <a:ext uri="{FF2B5EF4-FFF2-40B4-BE49-F238E27FC236}">
                              <a16:creationId xmlns:a16="http://schemas.microsoft.com/office/drawing/2014/main" id="{A60DEB8F-3AAE-4F3B-A03E-1C98B68D23EF}"/>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4" name="矩形 343">
                          <a:extLst>
                            <a:ext uri="{FF2B5EF4-FFF2-40B4-BE49-F238E27FC236}">
                              <a16:creationId xmlns:a16="http://schemas.microsoft.com/office/drawing/2014/main" id="{6939681D-7A74-4A65-9896-EC0113A59645}"/>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5" name="矩形 344">
                          <a:extLst>
                            <a:ext uri="{FF2B5EF4-FFF2-40B4-BE49-F238E27FC236}">
                              <a16:creationId xmlns:a16="http://schemas.microsoft.com/office/drawing/2014/main" id="{67BBE259-4F0E-422A-AAA7-C74E0D8C69E7}"/>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337" name="群組 336">
                        <a:extLst>
                          <a:ext uri="{FF2B5EF4-FFF2-40B4-BE49-F238E27FC236}">
                            <a16:creationId xmlns:a16="http://schemas.microsoft.com/office/drawing/2014/main" id="{A3A375C1-AC8A-4761-9AEA-1ED9E96D620D}"/>
                          </a:ext>
                        </a:extLst>
                      </p:cNvPr>
                      <p:cNvGrpSpPr/>
                      <p:nvPr/>
                    </p:nvGrpSpPr>
                    <p:grpSpPr>
                      <a:xfrm>
                        <a:off x="1854200" y="3187700"/>
                        <a:ext cx="965200" cy="241300"/>
                        <a:chOff x="889000" y="3187700"/>
                        <a:chExt cx="965200" cy="241300"/>
                      </a:xfrm>
                      <a:grpFill/>
                    </p:grpSpPr>
                    <p:sp>
                      <p:nvSpPr>
                        <p:cNvPr id="338" name="矩形 337">
                          <a:extLst>
                            <a:ext uri="{FF2B5EF4-FFF2-40B4-BE49-F238E27FC236}">
                              <a16:creationId xmlns:a16="http://schemas.microsoft.com/office/drawing/2014/main" id="{263CECBC-A3F9-4311-A40B-3ACB3971E8FD}"/>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9" name="矩形 338">
                          <a:extLst>
                            <a:ext uri="{FF2B5EF4-FFF2-40B4-BE49-F238E27FC236}">
                              <a16:creationId xmlns:a16="http://schemas.microsoft.com/office/drawing/2014/main" id="{2F7FA704-8FAA-4FF9-8E0E-EA8ED3CB21CA}"/>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0" name="矩形 339">
                          <a:extLst>
                            <a:ext uri="{FF2B5EF4-FFF2-40B4-BE49-F238E27FC236}">
                              <a16:creationId xmlns:a16="http://schemas.microsoft.com/office/drawing/2014/main" id="{EE9619A2-AF6D-4852-96A7-630CA53755F1}"/>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1" name="矩形 340">
                          <a:extLst>
                            <a:ext uri="{FF2B5EF4-FFF2-40B4-BE49-F238E27FC236}">
                              <a16:creationId xmlns:a16="http://schemas.microsoft.com/office/drawing/2014/main" id="{CDA5E75F-EEC0-4937-A927-8F123F3E7516}"/>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325" name="群組 324">
                      <a:extLst>
                        <a:ext uri="{FF2B5EF4-FFF2-40B4-BE49-F238E27FC236}">
                          <a16:creationId xmlns:a16="http://schemas.microsoft.com/office/drawing/2014/main" id="{F6349BCB-4F76-4986-B8C3-607C712FA96D}"/>
                        </a:ext>
                      </a:extLst>
                    </p:cNvPr>
                    <p:cNvGrpSpPr/>
                    <p:nvPr/>
                  </p:nvGrpSpPr>
                  <p:grpSpPr>
                    <a:xfrm>
                      <a:off x="889000" y="2501899"/>
                      <a:ext cx="1930400" cy="241300"/>
                      <a:chOff x="889000" y="3187700"/>
                      <a:chExt cx="1930400" cy="241300"/>
                    </a:xfrm>
                    <a:grpFill/>
                  </p:grpSpPr>
                  <p:grpSp>
                    <p:nvGrpSpPr>
                      <p:cNvPr id="326" name="群組 325">
                        <a:extLst>
                          <a:ext uri="{FF2B5EF4-FFF2-40B4-BE49-F238E27FC236}">
                            <a16:creationId xmlns:a16="http://schemas.microsoft.com/office/drawing/2014/main" id="{B97F30E2-08BC-4335-9695-87990A328771}"/>
                          </a:ext>
                        </a:extLst>
                      </p:cNvPr>
                      <p:cNvGrpSpPr/>
                      <p:nvPr/>
                    </p:nvGrpSpPr>
                    <p:grpSpPr>
                      <a:xfrm>
                        <a:off x="889000" y="3187700"/>
                        <a:ext cx="965200" cy="241300"/>
                        <a:chOff x="889000" y="3187700"/>
                        <a:chExt cx="965200" cy="241300"/>
                      </a:xfrm>
                      <a:grpFill/>
                    </p:grpSpPr>
                    <p:sp>
                      <p:nvSpPr>
                        <p:cNvPr id="332" name="矩形 331">
                          <a:extLst>
                            <a:ext uri="{FF2B5EF4-FFF2-40B4-BE49-F238E27FC236}">
                              <a16:creationId xmlns:a16="http://schemas.microsoft.com/office/drawing/2014/main" id="{FDCDD358-378E-4297-8B59-CBF0CFC0D670}"/>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3" name="矩形 332">
                          <a:extLst>
                            <a:ext uri="{FF2B5EF4-FFF2-40B4-BE49-F238E27FC236}">
                              <a16:creationId xmlns:a16="http://schemas.microsoft.com/office/drawing/2014/main" id="{C3FA894A-2B9B-47E7-8AF6-6D437D6CE1D6}"/>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4" name="矩形 333">
                          <a:extLst>
                            <a:ext uri="{FF2B5EF4-FFF2-40B4-BE49-F238E27FC236}">
                              <a16:creationId xmlns:a16="http://schemas.microsoft.com/office/drawing/2014/main" id="{A08DE006-81DA-4245-B90B-C672A0A729F9}"/>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5" name="矩形 334">
                          <a:extLst>
                            <a:ext uri="{FF2B5EF4-FFF2-40B4-BE49-F238E27FC236}">
                              <a16:creationId xmlns:a16="http://schemas.microsoft.com/office/drawing/2014/main" id="{076D8EF8-C9B5-4D0A-875E-E00F9805E87B}"/>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327" name="群組 326">
                        <a:extLst>
                          <a:ext uri="{FF2B5EF4-FFF2-40B4-BE49-F238E27FC236}">
                            <a16:creationId xmlns:a16="http://schemas.microsoft.com/office/drawing/2014/main" id="{9A1617CF-7CE7-46F2-9E79-4E9C0898BE51}"/>
                          </a:ext>
                        </a:extLst>
                      </p:cNvPr>
                      <p:cNvGrpSpPr/>
                      <p:nvPr/>
                    </p:nvGrpSpPr>
                    <p:grpSpPr>
                      <a:xfrm>
                        <a:off x="1854200" y="3187700"/>
                        <a:ext cx="965200" cy="241300"/>
                        <a:chOff x="889000" y="3187700"/>
                        <a:chExt cx="965200" cy="241300"/>
                      </a:xfrm>
                      <a:grpFill/>
                    </p:grpSpPr>
                    <p:sp>
                      <p:nvSpPr>
                        <p:cNvPr id="328" name="矩形 327">
                          <a:extLst>
                            <a:ext uri="{FF2B5EF4-FFF2-40B4-BE49-F238E27FC236}">
                              <a16:creationId xmlns:a16="http://schemas.microsoft.com/office/drawing/2014/main" id="{BCF804BE-F3C4-4143-ABD3-9322F25B640F}"/>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29" name="矩形 328">
                          <a:extLst>
                            <a:ext uri="{FF2B5EF4-FFF2-40B4-BE49-F238E27FC236}">
                              <a16:creationId xmlns:a16="http://schemas.microsoft.com/office/drawing/2014/main" id="{300A5825-18F5-45BD-B5C0-BE4860286B5B}"/>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0" name="矩形 329">
                          <a:extLst>
                            <a:ext uri="{FF2B5EF4-FFF2-40B4-BE49-F238E27FC236}">
                              <a16:creationId xmlns:a16="http://schemas.microsoft.com/office/drawing/2014/main" id="{EC37A10D-EE7A-4039-ADB6-0A6C0A5EB442}"/>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1" name="矩形 330">
                          <a:extLst>
                            <a:ext uri="{FF2B5EF4-FFF2-40B4-BE49-F238E27FC236}">
                              <a16:creationId xmlns:a16="http://schemas.microsoft.com/office/drawing/2014/main" id="{772F178E-939E-4181-8879-C4B13CB440D9}"/>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grpSp>
          </p:grpSp>
        </p:grpSp>
      </p:grpSp>
      <mc:AlternateContent xmlns:mc="http://schemas.openxmlformats.org/markup-compatibility/2006" xmlns:a14="http://schemas.microsoft.com/office/drawing/2010/main">
        <mc:Choice Requires="a14">
          <p:sp>
            <p:nvSpPr>
              <p:cNvPr id="625" name="文字方塊 624">
                <a:extLst>
                  <a:ext uri="{FF2B5EF4-FFF2-40B4-BE49-F238E27FC236}">
                    <a16:creationId xmlns:a16="http://schemas.microsoft.com/office/drawing/2014/main" id="{D8420BCF-B8DE-43F6-9C52-05C2762FD9D8}"/>
                  </a:ext>
                </a:extLst>
              </p:cNvPr>
              <p:cNvSpPr txBox="1"/>
              <p:nvPr/>
            </p:nvSpPr>
            <p:spPr>
              <a:xfrm>
                <a:off x="8437066" y="4933951"/>
                <a:ext cx="1380223" cy="523220"/>
              </a:xfrm>
              <a:prstGeom prst="rect">
                <a:avLst/>
              </a:prstGeom>
              <a:noFill/>
            </p:spPr>
            <p:txBody>
              <a:bodyPr wrap="square">
                <a:spAutoFit/>
              </a:bodyPr>
              <a:lstStyle/>
              <a:p>
                <a14:m>
                  <m:oMath xmlns:m="http://schemas.openxmlformats.org/officeDocument/2006/math">
                    <m:sSubSup>
                      <m:sSubSupPr>
                        <m:ctrlPr>
                          <a:rPr lang="en-US" altLang="zh-TW" sz="2800" b="1" i="1" smtClean="0">
                            <a:solidFill>
                              <a:srgbClr val="FF0000"/>
                            </a:solidFill>
                            <a:latin typeface="Cambria Math" panose="02040503050406030204" pitchFamily="18" charset="0"/>
                          </a:rPr>
                        </m:ctrlPr>
                      </m:sSubSupPr>
                      <m:e>
                        <m:r>
                          <a:rPr lang="en-US" altLang="zh-TW" sz="2800" b="1" i="1" smtClean="0">
                            <a:solidFill>
                              <a:srgbClr val="FF0000"/>
                            </a:solidFill>
                            <a:latin typeface="Cambria Math" panose="02040503050406030204" pitchFamily="18" charset="0"/>
                          </a:rPr>
                          <m:t>𝒛</m:t>
                        </m:r>
                      </m:e>
                      <m:sub>
                        <m:r>
                          <a:rPr lang="en-US" altLang="zh-TW" sz="2800" b="1" i="1" smtClean="0">
                            <a:solidFill>
                              <a:srgbClr val="FF0000"/>
                            </a:solidFill>
                            <a:latin typeface="Cambria Math" panose="02040503050406030204" pitchFamily="18" charset="0"/>
                          </a:rPr>
                          <m:t>𝒊</m:t>
                        </m:r>
                      </m:sub>
                      <m:sup>
                        <m:r>
                          <a:rPr lang="en-US" altLang="zh-TW" sz="2800" b="1" i="1" smtClean="0">
                            <a:solidFill>
                              <a:srgbClr val="FF0000"/>
                            </a:solidFill>
                            <a:latin typeface="Cambria Math" panose="02040503050406030204" pitchFamily="18" charset="0"/>
                          </a:rPr>
                          <m:t>′′</m:t>
                        </m:r>
                      </m:sup>
                    </m:sSubSup>
                  </m:oMath>
                </a14:m>
                <a:r>
                  <a:rPr lang="zh-TW" altLang="en-US" sz="2800" b="1">
                    <a:solidFill>
                      <a:srgbClr val="FF0000"/>
                    </a:solidFill>
                  </a:rPr>
                  <a:t> </a:t>
                </a:r>
              </a:p>
            </p:txBody>
          </p:sp>
        </mc:Choice>
        <mc:Fallback xmlns="">
          <p:sp>
            <p:nvSpPr>
              <p:cNvPr id="625" name="文字方塊 624">
                <a:extLst>
                  <a:ext uri="{FF2B5EF4-FFF2-40B4-BE49-F238E27FC236}">
                    <a16:creationId xmlns:a16="http://schemas.microsoft.com/office/drawing/2014/main" id="{D8420BCF-B8DE-43F6-9C52-05C2762FD9D8}"/>
                  </a:ext>
                </a:extLst>
              </p:cNvPr>
              <p:cNvSpPr txBox="1">
                <a:spLocks noRot="1" noChangeAspect="1" noMove="1" noResize="1" noEditPoints="1" noAdjustHandles="1" noChangeArrowheads="1" noChangeShapeType="1" noTextEdit="1"/>
              </p:cNvSpPr>
              <p:nvPr/>
            </p:nvSpPr>
            <p:spPr>
              <a:xfrm>
                <a:off x="8437066" y="4933951"/>
                <a:ext cx="1380223" cy="523220"/>
              </a:xfrm>
              <a:prstGeom prst="rect">
                <a:avLst/>
              </a:prstGeom>
              <a:blipFill>
                <a:blip r:embed="rId4"/>
                <a:stretch>
                  <a:fillRect/>
                </a:stretch>
              </a:blipFill>
            </p:spPr>
            <p:txBody>
              <a:bodyPr/>
              <a:lstStyle/>
              <a:p>
                <a:r>
                  <a:rPr lang="zh-TW" altLang="en-US">
                    <a:noFill/>
                  </a:rPr>
                  <a:t> </a:t>
                </a:r>
              </a:p>
            </p:txBody>
          </p:sp>
        </mc:Fallback>
      </mc:AlternateContent>
      <p:sp>
        <p:nvSpPr>
          <p:cNvPr id="470" name="箭號: 向右 469">
            <a:extLst>
              <a:ext uri="{FF2B5EF4-FFF2-40B4-BE49-F238E27FC236}">
                <a16:creationId xmlns:a16="http://schemas.microsoft.com/office/drawing/2014/main" id="{15DD4BE6-C5B8-474B-83F2-84E1CBFB7D5E}"/>
              </a:ext>
            </a:extLst>
          </p:cNvPr>
          <p:cNvSpPr/>
          <p:nvPr/>
        </p:nvSpPr>
        <p:spPr>
          <a:xfrm>
            <a:off x="2544076" y="2778917"/>
            <a:ext cx="2361063" cy="13255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a:t>2 convolution’s</a:t>
            </a:r>
            <a:br>
              <a:rPr lang="en-US" altLang="zh-TW" sz="2000"/>
            </a:br>
            <a:r>
              <a:rPr lang="en-US" altLang="zh-TW" sz="2000"/>
              <a:t>with</a:t>
            </a:r>
            <a:r>
              <a:rPr lang="zh-TW" altLang="en-US" sz="2000"/>
              <a:t> </a:t>
            </a:r>
            <a:r>
              <a:rPr lang="en-US" altLang="zh-TW" sz="2000"/>
              <a:t>gelu</a:t>
            </a:r>
            <a:r>
              <a:rPr lang="zh-TW" altLang="en-US" sz="2000"/>
              <a:t> </a:t>
            </a:r>
          </a:p>
        </p:txBody>
      </p:sp>
      <p:sp>
        <p:nvSpPr>
          <p:cNvPr id="471" name="標題 1">
            <a:extLst>
              <a:ext uri="{FF2B5EF4-FFF2-40B4-BE49-F238E27FC236}">
                <a16:creationId xmlns:a16="http://schemas.microsoft.com/office/drawing/2014/main" id="{888A1762-95D2-4809-819F-A2C8D87B1940}"/>
              </a:ext>
            </a:extLst>
          </p:cNvPr>
          <p:cNvSpPr>
            <a:spLocks noGrp="1"/>
          </p:cNvSpPr>
          <p:nvPr>
            <p:ph type="title"/>
          </p:nvPr>
        </p:nvSpPr>
        <p:spPr>
          <a:xfrm>
            <a:off x="838200" y="365125"/>
            <a:ext cx="10515600" cy="1325563"/>
          </a:xfrm>
        </p:spPr>
        <p:txBody>
          <a:bodyPr/>
          <a:lstStyle/>
          <a:p>
            <a:r>
              <a:rPr lang="en-US" altLang="zh-TW"/>
              <a:t>Each cov block’s processing..</a:t>
            </a:r>
            <a:endParaRPr lang="zh-TW" altLang="en-US"/>
          </a:p>
        </p:txBody>
      </p:sp>
      <p:grpSp>
        <p:nvGrpSpPr>
          <p:cNvPr id="472" name="群組 471">
            <a:extLst>
              <a:ext uri="{FF2B5EF4-FFF2-40B4-BE49-F238E27FC236}">
                <a16:creationId xmlns:a16="http://schemas.microsoft.com/office/drawing/2014/main" id="{04CECCF1-C766-4476-B084-3D00E640FDE7}"/>
              </a:ext>
            </a:extLst>
          </p:cNvPr>
          <p:cNvGrpSpPr/>
          <p:nvPr/>
        </p:nvGrpSpPr>
        <p:grpSpPr>
          <a:xfrm>
            <a:off x="5053085" y="1924048"/>
            <a:ext cx="1930400" cy="3009904"/>
            <a:chOff x="6731002" y="3225799"/>
            <a:chExt cx="1930400" cy="3009904"/>
          </a:xfrm>
          <a:solidFill>
            <a:schemeClr val="accent4">
              <a:lumMod val="75000"/>
            </a:schemeClr>
          </a:solidFill>
        </p:grpSpPr>
        <p:grpSp>
          <p:nvGrpSpPr>
            <p:cNvPr id="473" name="群組 472">
              <a:extLst>
                <a:ext uri="{FF2B5EF4-FFF2-40B4-BE49-F238E27FC236}">
                  <a16:creationId xmlns:a16="http://schemas.microsoft.com/office/drawing/2014/main" id="{1947456D-8CFB-4548-AF22-8E54C21BD5B4}"/>
                </a:ext>
              </a:extLst>
            </p:cNvPr>
            <p:cNvGrpSpPr/>
            <p:nvPr/>
          </p:nvGrpSpPr>
          <p:grpSpPr>
            <a:xfrm>
              <a:off x="6731002" y="3225799"/>
              <a:ext cx="1930400" cy="1854202"/>
              <a:chOff x="889000" y="1574798"/>
              <a:chExt cx="1930400" cy="1854202"/>
            </a:xfrm>
            <a:grpFill/>
          </p:grpSpPr>
          <p:grpSp>
            <p:nvGrpSpPr>
              <p:cNvPr id="533" name="群組 532">
                <a:extLst>
                  <a:ext uri="{FF2B5EF4-FFF2-40B4-BE49-F238E27FC236}">
                    <a16:creationId xmlns:a16="http://schemas.microsoft.com/office/drawing/2014/main" id="{6620E1F4-52D1-412F-9E94-416F8B23A3AF}"/>
                  </a:ext>
                </a:extLst>
              </p:cNvPr>
              <p:cNvGrpSpPr/>
              <p:nvPr/>
            </p:nvGrpSpPr>
            <p:grpSpPr>
              <a:xfrm>
                <a:off x="889000" y="2501899"/>
                <a:ext cx="1930400" cy="927101"/>
                <a:chOff x="889000" y="2501899"/>
                <a:chExt cx="1930400" cy="927101"/>
              </a:xfrm>
              <a:grpFill/>
            </p:grpSpPr>
            <p:grpSp>
              <p:nvGrpSpPr>
                <p:cNvPr id="581" name="群組 580">
                  <a:extLst>
                    <a:ext uri="{FF2B5EF4-FFF2-40B4-BE49-F238E27FC236}">
                      <a16:creationId xmlns:a16="http://schemas.microsoft.com/office/drawing/2014/main" id="{A4092A27-12D6-444E-A872-6CC1B946A80C}"/>
                    </a:ext>
                  </a:extLst>
                </p:cNvPr>
                <p:cNvGrpSpPr/>
                <p:nvPr/>
              </p:nvGrpSpPr>
              <p:grpSpPr>
                <a:xfrm>
                  <a:off x="889000" y="3187700"/>
                  <a:ext cx="1930400" cy="241300"/>
                  <a:chOff x="889000" y="3187700"/>
                  <a:chExt cx="1930400" cy="241300"/>
                </a:xfrm>
                <a:grpFill/>
              </p:grpSpPr>
              <p:grpSp>
                <p:nvGrpSpPr>
                  <p:cNvPr id="617" name="群組 616">
                    <a:extLst>
                      <a:ext uri="{FF2B5EF4-FFF2-40B4-BE49-F238E27FC236}">
                        <a16:creationId xmlns:a16="http://schemas.microsoft.com/office/drawing/2014/main" id="{AB4306AE-80E5-474A-BFF4-82A036588048}"/>
                      </a:ext>
                    </a:extLst>
                  </p:cNvPr>
                  <p:cNvGrpSpPr/>
                  <p:nvPr/>
                </p:nvGrpSpPr>
                <p:grpSpPr>
                  <a:xfrm>
                    <a:off x="889000" y="3187700"/>
                    <a:ext cx="965200" cy="241300"/>
                    <a:chOff x="889000" y="3187700"/>
                    <a:chExt cx="965200" cy="241300"/>
                  </a:xfrm>
                  <a:grpFill/>
                </p:grpSpPr>
                <p:sp>
                  <p:nvSpPr>
                    <p:cNvPr id="623" name="矩形 622">
                      <a:extLst>
                        <a:ext uri="{FF2B5EF4-FFF2-40B4-BE49-F238E27FC236}">
                          <a16:creationId xmlns:a16="http://schemas.microsoft.com/office/drawing/2014/main" id="{82FCD3CB-5F16-4535-8ED0-74EAE6363992}"/>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24" name="矩形 623">
                      <a:extLst>
                        <a:ext uri="{FF2B5EF4-FFF2-40B4-BE49-F238E27FC236}">
                          <a16:creationId xmlns:a16="http://schemas.microsoft.com/office/drawing/2014/main" id="{5962C0AF-0713-4D7E-A921-711B92B9CAD9}"/>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27" name="矩形 626">
                      <a:extLst>
                        <a:ext uri="{FF2B5EF4-FFF2-40B4-BE49-F238E27FC236}">
                          <a16:creationId xmlns:a16="http://schemas.microsoft.com/office/drawing/2014/main" id="{776CD7C5-1C32-4C3A-A6B8-65E1BC0D09A9}"/>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29" name="矩形 628">
                      <a:extLst>
                        <a:ext uri="{FF2B5EF4-FFF2-40B4-BE49-F238E27FC236}">
                          <a16:creationId xmlns:a16="http://schemas.microsoft.com/office/drawing/2014/main" id="{6D9B15D5-9792-48CB-8E68-703DE38A0C68}"/>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618" name="群組 617">
                    <a:extLst>
                      <a:ext uri="{FF2B5EF4-FFF2-40B4-BE49-F238E27FC236}">
                        <a16:creationId xmlns:a16="http://schemas.microsoft.com/office/drawing/2014/main" id="{A97D5F2C-B3BD-4849-8F7C-ECA4A50884AD}"/>
                      </a:ext>
                    </a:extLst>
                  </p:cNvPr>
                  <p:cNvGrpSpPr/>
                  <p:nvPr/>
                </p:nvGrpSpPr>
                <p:grpSpPr>
                  <a:xfrm>
                    <a:off x="1854200" y="3187700"/>
                    <a:ext cx="965200" cy="241300"/>
                    <a:chOff x="889000" y="3187700"/>
                    <a:chExt cx="965200" cy="241300"/>
                  </a:xfrm>
                  <a:grpFill/>
                </p:grpSpPr>
                <p:sp>
                  <p:nvSpPr>
                    <p:cNvPr id="619" name="矩形 618">
                      <a:extLst>
                        <a:ext uri="{FF2B5EF4-FFF2-40B4-BE49-F238E27FC236}">
                          <a16:creationId xmlns:a16="http://schemas.microsoft.com/office/drawing/2014/main" id="{63F32A60-AE76-45F9-AA37-0B8EC595B235}"/>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20" name="矩形 619">
                      <a:extLst>
                        <a:ext uri="{FF2B5EF4-FFF2-40B4-BE49-F238E27FC236}">
                          <a16:creationId xmlns:a16="http://schemas.microsoft.com/office/drawing/2014/main" id="{255E5963-DB3B-4412-B1A6-D5D29FF6B6C7}"/>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21" name="矩形 620">
                      <a:extLst>
                        <a:ext uri="{FF2B5EF4-FFF2-40B4-BE49-F238E27FC236}">
                          <a16:creationId xmlns:a16="http://schemas.microsoft.com/office/drawing/2014/main" id="{EB58C3E9-DB3B-44BD-92A4-5FB3E40B5F7F}"/>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22" name="矩形 621">
                      <a:extLst>
                        <a:ext uri="{FF2B5EF4-FFF2-40B4-BE49-F238E27FC236}">
                          <a16:creationId xmlns:a16="http://schemas.microsoft.com/office/drawing/2014/main" id="{20EB9040-DE38-4CC5-B9BA-3A1AB1F3A60F}"/>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582" name="群組 581">
                  <a:extLst>
                    <a:ext uri="{FF2B5EF4-FFF2-40B4-BE49-F238E27FC236}">
                      <a16:creationId xmlns:a16="http://schemas.microsoft.com/office/drawing/2014/main" id="{993C1DD3-02EF-4E4E-B887-2598418F23FB}"/>
                    </a:ext>
                  </a:extLst>
                </p:cNvPr>
                <p:cNvGrpSpPr/>
                <p:nvPr/>
              </p:nvGrpSpPr>
              <p:grpSpPr>
                <a:xfrm>
                  <a:off x="889000" y="2501899"/>
                  <a:ext cx="1930400" cy="711200"/>
                  <a:chOff x="889000" y="2501899"/>
                  <a:chExt cx="1930400" cy="711200"/>
                </a:xfrm>
                <a:grpFill/>
              </p:grpSpPr>
              <p:grpSp>
                <p:nvGrpSpPr>
                  <p:cNvPr id="583" name="群組 582">
                    <a:extLst>
                      <a:ext uri="{FF2B5EF4-FFF2-40B4-BE49-F238E27FC236}">
                        <a16:creationId xmlns:a16="http://schemas.microsoft.com/office/drawing/2014/main" id="{D5424AFF-9882-42C2-A69B-C98B4088AF90}"/>
                      </a:ext>
                    </a:extLst>
                  </p:cNvPr>
                  <p:cNvGrpSpPr/>
                  <p:nvPr/>
                </p:nvGrpSpPr>
                <p:grpSpPr>
                  <a:xfrm>
                    <a:off x="889000" y="2971799"/>
                    <a:ext cx="1930400" cy="241300"/>
                    <a:chOff x="889000" y="3187700"/>
                    <a:chExt cx="1930400" cy="241300"/>
                  </a:xfrm>
                  <a:grpFill/>
                </p:grpSpPr>
                <p:grpSp>
                  <p:nvGrpSpPr>
                    <p:cNvPr id="607" name="群組 606">
                      <a:extLst>
                        <a:ext uri="{FF2B5EF4-FFF2-40B4-BE49-F238E27FC236}">
                          <a16:creationId xmlns:a16="http://schemas.microsoft.com/office/drawing/2014/main" id="{5EE1C8B9-146B-4612-8948-392B55C7C1FE}"/>
                        </a:ext>
                      </a:extLst>
                    </p:cNvPr>
                    <p:cNvGrpSpPr/>
                    <p:nvPr/>
                  </p:nvGrpSpPr>
                  <p:grpSpPr>
                    <a:xfrm>
                      <a:off x="889000" y="3187700"/>
                      <a:ext cx="965200" cy="241300"/>
                      <a:chOff x="889000" y="3187700"/>
                      <a:chExt cx="965200" cy="241300"/>
                    </a:xfrm>
                    <a:grpFill/>
                  </p:grpSpPr>
                  <p:sp>
                    <p:nvSpPr>
                      <p:cNvPr id="613" name="矩形 612">
                        <a:extLst>
                          <a:ext uri="{FF2B5EF4-FFF2-40B4-BE49-F238E27FC236}">
                            <a16:creationId xmlns:a16="http://schemas.microsoft.com/office/drawing/2014/main" id="{C97DE4C7-8538-48E1-9615-AA0F511B6F98}"/>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14" name="矩形 613">
                        <a:extLst>
                          <a:ext uri="{FF2B5EF4-FFF2-40B4-BE49-F238E27FC236}">
                            <a16:creationId xmlns:a16="http://schemas.microsoft.com/office/drawing/2014/main" id="{80C8ED8D-E24A-4075-887E-EDE7578C9F96}"/>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15" name="矩形 614">
                        <a:extLst>
                          <a:ext uri="{FF2B5EF4-FFF2-40B4-BE49-F238E27FC236}">
                            <a16:creationId xmlns:a16="http://schemas.microsoft.com/office/drawing/2014/main" id="{6F2831E5-F63E-4E94-BE46-5073894818C8}"/>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16" name="矩形 615">
                        <a:extLst>
                          <a:ext uri="{FF2B5EF4-FFF2-40B4-BE49-F238E27FC236}">
                            <a16:creationId xmlns:a16="http://schemas.microsoft.com/office/drawing/2014/main" id="{7598D22D-D588-430F-8C7A-C473BD7CE241}"/>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608" name="群組 607">
                      <a:extLst>
                        <a:ext uri="{FF2B5EF4-FFF2-40B4-BE49-F238E27FC236}">
                          <a16:creationId xmlns:a16="http://schemas.microsoft.com/office/drawing/2014/main" id="{9E924842-FC07-44CA-B510-C468668F7C55}"/>
                        </a:ext>
                      </a:extLst>
                    </p:cNvPr>
                    <p:cNvGrpSpPr/>
                    <p:nvPr/>
                  </p:nvGrpSpPr>
                  <p:grpSpPr>
                    <a:xfrm>
                      <a:off x="1854200" y="3187700"/>
                      <a:ext cx="965200" cy="241300"/>
                      <a:chOff x="889000" y="3187700"/>
                      <a:chExt cx="965200" cy="241300"/>
                    </a:xfrm>
                    <a:grpFill/>
                  </p:grpSpPr>
                  <p:sp>
                    <p:nvSpPr>
                      <p:cNvPr id="609" name="矩形 608">
                        <a:extLst>
                          <a:ext uri="{FF2B5EF4-FFF2-40B4-BE49-F238E27FC236}">
                            <a16:creationId xmlns:a16="http://schemas.microsoft.com/office/drawing/2014/main" id="{8CAB3BD0-DFDB-40CA-BBCD-DB638BA19F2D}"/>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10" name="矩形 609">
                        <a:extLst>
                          <a:ext uri="{FF2B5EF4-FFF2-40B4-BE49-F238E27FC236}">
                            <a16:creationId xmlns:a16="http://schemas.microsoft.com/office/drawing/2014/main" id="{54EAC95D-682B-4164-BD03-A2257720DF6A}"/>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11" name="矩形 610">
                        <a:extLst>
                          <a:ext uri="{FF2B5EF4-FFF2-40B4-BE49-F238E27FC236}">
                            <a16:creationId xmlns:a16="http://schemas.microsoft.com/office/drawing/2014/main" id="{A991125E-26AD-488D-8F1E-DDE3793A1B45}"/>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12" name="矩形 611">
                        <a:extLst>
                          <a:ext uri="{FF2B5EF4-FFF2-40B4-BE49-F238E27FC236}">
                            <a16:creationId xmlns:a16="http://schemas.microsoft.com/office/drawing/2014/main" id="{6DC78986-1AB3-492E-AA26-0DD9EF5273CF}"/>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584" name="群組 583">
                    <a:extLst>
                      <a:ext uri="{FF2B5EF4-FFF2-40B4-BE49-F238E27FC236}">
                        <a16:creationId xmlns:a16="http://schemas.microsoft.com/office/drawing/2014/main" id="{97CD35E6-03E1-4138-89CF-BDBDB3C8057C}"/>
                      </a:ext>
                    </a:extLst>
                  </p:cNvPr>
                  <p:cNvGrpSpPr/>
                  <p:nvPr/>
                </p:nvGrpSpPr>
                <p:grpSpPr>
                  <a:xfrm>
                    <a:off x="889000" y="2501899"/>
                    <a:ext cx="1930400" cy="482600"/>
                    <a:chOff x="889000" y="2501899"/>
                    <a:chExt cx="1930400" cy="482600"/>
                  </a:xfrm>
                  <a:grpFill/>
                </p:grpSpPr>
                <p:grpSp>
                  <p:nvGrpSpPr>
                    <p:cNvPr id="585" name="群組 584">
                      <a:extLst>
                        <a:ext uri="{FF2B5EF4-FFF2-40B4-BE49-F238E27FC236}">
                          <a16:creationId xmlns:a16="http://schemas.microsoft.com/office/drawing/2014/main" id="{4E9AE09C-8073-49AC-8A75-63456CCB1BF9}"/>
                        </a:ext>
                      </a:extLst>
                    </p:cNvPr>
                    <p:cNvGrpSpPr/>
                    <p:nvPr/>
                  </p:nvGrpSpPr>
                  <p:grpSpPr>
                    <a:xfrm>
                      <a:off x="889000" y="2743199"/>
                      <a:ext cx="1930400" cy="241300"/>
                      <a:chOff x="889000" y="3187700"/>
                      <a:chExt cx="1930400" cy="241300"/>
                    </a:xfrm>
                    <a:grpFill/>
                  </p:grpSpPr>
                  <p:grpSp>
                    <p:nvGrpSpPr>
                      <p:cNvPr id="597" name="群組 596">
                        <a:extLst>
                          <a:ext uri="{FF2B5EF4-FFF2-40B4-BE49-F238E27FC236}">
                            <a16:creationId xmlns:a16="http://schemas.microsoft.com/office/drawing/2014/main" id="{F3EF96A9-8360-4AFE-B604-83178A528192}"/>
                          </a:ext>
                        </a:extLst>
                      </p:cNvPr>
                      <p:cNvGrpSpPr/>
                      <p:nvPr/>
                    </p:nvGrpSpPr>
                    <p:grpSpPr>
                      <a:xfrm>
                        <a:off x="889000" y="3187700"/>
                        <a:ext cx="965200" cy="241300"/>
                        <a:chOff x="889000" y="3187700"/>
                        <a:chExt cx="965200" cy="241300"/>
                      </a:xfrm>
                      <a:grpFill/>
                    </p:grpSpPr>
                    <p:sp>
                      <p:nvSpPr>
                        <p:cNvPr id="603" name="矩形 602">
                          <a:extLst>
                            <a:ext uri="{FF2B5EF4-FFF2-40B4-BE49-F238E27FC236}">
                              <a16:creationId xmlns:a16="http://schemas.microsoft.com/office/drawing/2014/main" id="{A51AD35A-F261-4E60-B2FC-BFA9FE79EB88}"/>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04" name="矩形 603">
                          <a:extLst>
                            <a:ext uri="{FF2B5EF4-FFF2-40B4-BE49-F238E27FC236}">
                              <a16:creationId xmlns:a16="http://schemas.microsoft.com/office/drawing/2014/main" id="{2A977E60-BFB3-4EF9-B760-90CF10CF9EEC}"/>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05" name="矩形 604">
                          <a:extLst>
                            <a:ext uri="{FF2B5EF4-FFF2-40B4-BE49-F238E27FC236}">
                              <a16:creationId xmlns:a16="http://schemas.microsoft.com/office/drawing/2014/main" id="{5BEC4B65-3E33-4A3F-8E75-3814C742BAF3}"/>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06" name="矩形 605">
                          <a:extLst>
                            <a:ext uri="{FF2B5EF4-FFF2-40B4-BE49-F238E27FC236}">
                              <a16:creationId xmlns:a16="http://schemas.microsoft.com/office/drawing/2014/main" id="{90008BF0-7C92-47D9-8F14-1FC32F948174}"/>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598" name="群組 597">
                        <a:extLst>
                          <a:ext uri="{FF2B5EF4-FFF2-40B4-BE49-F238E27FC236}">
                            <a16:creationId xmlns:a16="http://schemas.microsoft.com/office/drawing/2014/main" id="{D5133943-C09F-4CEF-AA8A-AAD68AEE23C9}"/>
                          </a:ext>
                        </a:extLst>
                      </p:cNvPr>
                      <p:cNvGrpSpPr/>
                      <p:nvPr/>
                    </p:nvGrpSpPr>
                    <p:grpSpPr>
                      <a:xfrm>
                        <a:off x="1854200" y="3187700"/>
                        <a:ext cx="965200" cy="241300"/>
                        <a:chOff x="889000" y="3187700"/>
                        <a:chExt cx="965200" cy="241300"/>
                      </a:xfrm>
                      <a:grpFill/>
                    </p:grpSpPr>
                    <p:sp>
                      <p:nvSpPr>
                        <p:cNvPr id="599" name="矩形 598">
                          <a:extLst>
                            <a:ext uri="{FF2B5EF4-FFF2-40B4-BE49-F238E27FC236}">
                              <a16:creationId xmlns:a16="http://schemas.microsoft.com/office/drawing/2014/main" id="{A89B3FCD-C04B-4B14-8840-FB6C0156D040}"/>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00" name="矩形 599">
                          <a:extLst>
                            <a:ext uri="{FF2B5EF4-FFF2-40B4-BE49-F238E27FC236}">
                              <a16:creationId xmlns:a16="http://schemas.microsoft.com/office/drawing/2014/main" id="{2B0E23E1-33C0-410E-AD37-0FDD37E1C049}"/>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01" name="矩形 600">
                          <a:extLst>
                            <a:ext uri="{FF2B5EF4-FFF2-40B4-BE49-F238E27FC236}">
                              <a16:creationId xmlns:a16="http://schemas.microsoft.com/office/drawing/2014/main" id="{02E461FE-EAC8-4518-A060-51678A719411}"/>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02" name="矩形 601">
                          <a:extLst>
                            <a:ext uri="{FF2B5EF4-FFF2-40B4-BE49-F238E27FC236}">
                              <a16:creationId xmlns:a16="http://schemas.microsoft.com/office/drawing/2014/main" id="{8E8EF10B-C560-431E-95F2-6BFE9A562D1F}"/>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586" name="群組 585">
                      <a:extLst>
                        <a:ext uri="{FF2B5EF4-FFF2-40B4-BE49-F238E27FC236}">
                          <a16:creationId xmlns:a16="http://schemas.microsoft.com/office/drawing/2014/main" id="{6BB9B045-34C0-47F5-A052-076079FBB3DF}"/>
                        </a:ext>
                      </a:extLst>
                    </p:cNvPr>
                    <p:cNvGrpSpPr/>
                    <p:nvPr/>
                  </p:nvGrpSpPr>
                  <p:grpSpPr>
                    <a:xfrm>
                      <a:off x="889000" y="2501899"/>
                      <a:ext cx="1930400" cy="241300"/>
                      <a:chOff x="889000" y="3187700"/>
                      <a:chExt cx="1930400" cy="241300"/>
                    </a:xfrm>
                    <a:grpFill/>
                  </p:grpSpPr>
                  <p:grpSp>
                    <p:nvGrpSpPr>
                      <p:cNvPr id="587" name="群組 586">
                        <a:extLst>
                          <a:ext uri="{FF2B5EF4-FFF2-40B4-BE49-F238E27FC236}">
                            <a16:creationId xmlns:a16="http://schemas.microsoft.com/office/drawing/2014/main" id="{3D3DC9A3-016E-4D72-8032-54B4CDFB31E6}"/>
                          </a:ext>
                        </a:extLst>
                      </p:cNvPr>
                      <p:cNvGrpSpPr/>
                      <p:nvPr/>
                    </p:nvGrpSpPr>
                    <p:grpSpPr>
                      <a:xfrm>
                        <a:off x="889000" y="3187700"/>
                        <a:ext cx="965200" cy="241300"/>
                        <a:chOff x="889000" y="3187700"/>
                        <a:chExt cx="965200" cy="241300"/>
                      </a:xfrm>
                      <a:grpFill/>
                    </p:grpSpPr>
                    <p:sp>
                      <p:nvSpPr>
                        <p:cNvPr id="593" name="矩形 592">
                          <a:extLst>
                            <a:ext uri="{FF2B5EF4-FFF2-40B4-BE49-F238E27FC236}">
                              <a16:creationId xmlns:a16="http://schemas.microsoft.com/office/drawing/2014/main" id="{8CE1E06E-D860-41BC-9E33-199E4D5DC27B}"/>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94" name="矩形 593">
                          <a:extLst>
                            <a:ext uri="{FF2B5EF4-FFF2-40B4-BE49-F238E27FC236}">
                              <a16:creationId xmlns:a16="http://schemas.microsoft.com/office/drawing/2014/main" id="{99DABA68-3527-47E9-AC6F-F303B4E47E61}"/>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95" name="矩形 594">
                          <a:extLst>
                            <a:ext uri="{FF2B5EF4-FFF2-40B4-BE49-F238E27FC236}">
                              <a16:creationId xmlns:a16="http://schemas.microsoft.com/office/drawing/2014/main" id="{B3E38B73-1468-44F1-A80B-9CD0C917E77E}"/>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96" name="矩形 595">
                          <a:extLst>
                            <a:ext uri="{FF2B5EF4-FFF2-40B4-BE49-F238E27FC236}">
                              <a16:creationId xmlns:a16="http://schemas.microsoft.com/office/drawing/2014/main" id="{FD006AEF-130D-4330-B0F2-360A8DB3B1FF}"/>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588" name="群組 587">
                        <a:extLst>
                          <a:ext uri="{FF2B5EF4-FFF2-40B4-BE49-F238E27FC236}">
                            <a16:creationId xmlns:a16="http://schemas.microsoft.com/office/drawing/2014/main" id="{955D2293-E011-4E1F-9878-C47348623921}"/>
                          </a:ext>
                        </a:extLst>
                      </p:cNvPr>
                      <p:cNvGrpSpPr/>
                      <p:nvPr/>
                    </p:nvGrpSpPr>
                    <p:grpSpPr>
                      <a:xfrm>
                        <a:off x="1854200" y="3187700"/>
                        <a:ext cx="965200" cy="241300"/>
                        <a:chOff x="889000" y="3187700"/>
                        <a:chExt cx="965200" cy="241300"/>
                      </a:xfrm>
                      <a:grpFill/>
                    </p:grpSpPr>
                    <p:sp>
                      <p:nvSpPr>
                        <p:cNvPr id="589" name="矩形 588">
                          <a:extLst>
                            <a:ext uri="{FF2B5EF4-FFF2-40B4-BE49-F238E27FC236}">
                              <a16:creationId xmlns:a16="http://schemas.microsoft.com/office/drawing/2014/main" id="{ABE406F1-67E8-462D-A1B4-FC88A31C783C}"/>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90" name="矩形 589">
                          <a:extLst>
                            <a:ext uri="{FF2B5EF4-FFF2-40B4-BE49-F238E27FC236}">
                              <a16:creationId xmlns:a16="http://schemas.microsoft.com/office/drawing/2014/main" id="{7157E470-EF33-4B82-9D1F-1C51F65EC7E5}"/>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91" name="矩形 590">
                          <a:extLst>
                            <a:ext uri="{FF2B5EF4-FFF2-40B4-BE49-F238E27FC236}">
                              <a16:creationId xmlns:a16="http://schemas.microsoft.com/office/drawing/2014/main" id="{0EADF90B-ECCA-49BF-AFE6-102A88236D20}"/>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92" name="矩形 591">
                          <a:extLst>
                            <a:ext uri="{FF2B5EF4-FFF2-40B4-BE49-F238E27FC236}">
                              <a16:creationId xmlns:a16="http://schemas.microsoft.com/office/drawing/2014/main" id="{CEB10D07-7048-4D07-A14B-1EC418170F5F}"/>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grpSp>
          </p:grpSp>
          <p:grpSp>
            <p:nvGrpSpPr>
              <p:cNvPr id="534" name="群組 533">
                <a:extLst>
                  <a:ext uri="{FF2B5EF4-FFF2-40B4-BE49-F238E27FC236}">
                    <a16:creationId xmlns:a16="http://schemas.microsoft.com/office/drawing/2014/main" id="{04CBA2B7-3649-4111-94FE-D7E0819DCEB3}"/>
                  </a:ext>
                </a:extLst>
              </p:cNvPr>
              <p:cNvGrpSpPr/>
              <p:nvPr/>
            </p:nvGrpSpPr>
            <p:grpSpPr>
              <a:xfrm>
                <a:off x="889000" y="1574798"/>
                <a:ext cx="1930400" cy="927101"/>
                <a:chOff x="889000" y="2501899"/>
                <a:chExt cx="1930400" cy="927101"/>
              </a:xfrm>
              <a:grpFill/>
            </p:grpSpPr>
            <p:grpSp>
              <p:nvGrpSpPr>
                <p:cNvPr id="535" name="群組 534">
                  <a:extLst>
                    <a:ext uri="{FF2B5EF4-FFF2-40B4-BE49-F238E27FC236}">
                      <a16:creationId xmlns:a16="http://schemas.microsoft.com/office/drawing/2014/main" id="{C45C070D-F889-45C0-8FA0-8326113CDF50}"/>
                    </a:ext>
                  </a:extLst>
                </p:cNvPr>
                <p:cNvGrpSpPr/>
                <p:nvPr/>
              </p:nvGrpSpPr>
              <p:grpSpPr>
                <a:xfrm>
                  <a:off x="889000" y="3187700"/>
                  <a:ext cx="1930400" cy="241300"/>
                  <a:chOff x="889000" y="3187700"/>
                  <a:chExt cx="1930400" cy="241300"/>
                </a:xfrm>
                <a:grpFill/>
              </p:grpSpPr>
              <p:grpSp>
                <p:nvGrpSpPr>
                  <p:cNvPr id="571" name="群組 570">
                    <a:extLst>
                      <a:ext uri="{FF2B5EF4-FFF2-40B4-BE49-F238E27FC236}">
                        <a16:creationId xmlns:a16="http://schemas.microsoft.com/office/drawing/2014/main" id="{AC8D59BB-26B0-4E29-BB53-6C5432068507}"/>
                      </a:ext>
                    </a:extLst>
                  </p:cNvPr>
                  <p:cNvGrpSpPr/>
                  <p:nvPr/>
                </p:nvGrpSpPr>
                <p:grpSpPr>
                  <a:xfrm>
                    <a:off x="889000" y="3187700"/>
                    <a:ext cx="965200" cy="241300"/>
                    <a:chOff x="889000" y="3187700"/>
                    <a:chExt cx="965200" cy="241300"/>
                  </a:xfrm>
                  <a:grpFill/>
                </p:grpSpPr>
                <p:sp>
                  <p:nvSpPr>
                    <p:cNvPr id="577" name="矩形 576">
                      <a:extLst>
                        <a:ext uri="{FF2B5EF4-FFF2-40B4-BE49-F238E27FC236}">
                          <a16:creationId xmlns:a16="http://schemas.microsoft.com/office/drawing/2014/main" id="{C8E38E5A-5905-4499-9972-37D582687395}"/>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78" name="矩形 577">
                      <a:extLst>
                        <a:ext uri="{FF2B5EF4-FFF2-40B4-BE49-F238E27FC236}">
                          <a16:creationId xmlns:a16="http://schemas.microsoft.com/office/drawing/2014/main" id="{B5939EA6-83E6-4361-B958-24B2998162B0}"/>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79" name="矩形 578">
                      <a:extLst>
                        <a:ext uri="{FF2B5EF4-FFF2-40B4-BE49-F238E27FC236}">
                          <a16:creationId xmlns:a16="http://schemas.microsoft.com/office/drawing/2014/main" id="{851A95C7-8206-401C-8CB5-C59FF46354E8}"/>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80" name="矩形 579">
                      <a:extLst>
                        <a:ext uri="{FF2B5EF4-FFF2-40B4-BE49-F238E27FC236}">
                          <a16:creationId xmlns:a16="http://schemas.microsoft.com/office/drawing/2014/main" id="{FC160ABB-2659-45C2-8A0E-344D1CD5EEA3}"/>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572" name="群組 571">
                    <a:extLst>
                      <a:ext uri="{FF2B5EF4-FFF2-40B4-BE49-F238E27FC236}">
                        <a16:creationId xmlns:a16="http://schemas.microsoft.com/office/drawing/2014/main" id="{55A848F5-BF3C-4D74-B26F-D8A57EF7B13C}"/>
                      </a:ext>
                    </a:extLst>
                  </p:cNvPr>
                  <p:cNvGrpSpPr/>
                  <p:nvPr/>
                </p:nvGrpSpPr>
                <p:grpSpPr>
                  <a:xfrm>
                    <a:off x="1854200" y="3187700"/>
                    <a:ext cx="965200" cy="241300"/>
                    <a:chOff x="889000" y="3187700"/>
                    <a:chExt cx="965200" cy="241300"/>
                  </a:xfrm>
                  <a:grpFill/>
                </p:grpSpPr>
                <p:sp>
                  <p:nvSpPr>
                    <p:cNvPr id="573" name="矩形 572">
                      <a:extLst>
                        <a:ext uri="{FF2B5EF4-FFF2-40B4-BE49-F238E27FC236}">
                          <a16:creationId xmlns:a16="http://schemas.microsoft.com/office/drawing/2014/main" id="{3648EACE-1297-412C-958E-6692DA64A84A}"/>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74" name="矩形 573">
                      <a:extLst>
                        <a:ext uri="{FF2B5EF4-FFF2-40B4-BE49-F238E27FC236}">
                          <a16:creationId xmlns:a16="http://schemas.microsoft.com/office/drawing/2014/main" id="{7A91568B-2D49-41E6-B92B-9737FEC361FF}"/>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75" name="矩形 574">
                      <a:extLst>
                        <a:ext uri="{FF2B5EF4-FFF2-40B4-BE49-F238E27FC236}">
                          <a16:creationId xmlns:a16="http://schemas.microsoft.com/office/drawing/2014/main" id="{2F753D5B-E3CE-4A10-AE3B-1790B9A667DA}"/>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76" name="矩形 575">
                      <a:extLst>
                        <a:ext uri="{FF2B5EF4-FFF2-40B4-BE49-F238E27FC236}">
                          <a16:creationId xmlns:a16="http://schemas.microsoft.com/office/drawing/2014/main" id="{E67871D4-774A-42B3-B42A-E2CAB288A05F}"/>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536" name="群組 535">
                  <a:extLst>
                    <a:ext uri="{FF2B5EF4-FFF2-40B4-BE49-F238E27FC236}">
                      <a16:creationId xmlns:a16="http://schemas.microsoft.com/office/drawing/2014/main" id="{7C2F455F-019F-4912-AF7F-9BD9FC9B2022}"/>
                    </a:ext>
                  </a:extLst>
                </p:cNvPr>
                <p:cNvGrpSpPr/>
                <p:nvPr/>
              </p:nvGrpSpPr>
              <p:grpSpPr>
                <a:xfrm>
                  <a:off x="889000" y="2501899"/>
                  <a:ext cx="1930400" cy="711200"/>
                  <a:chOff x="889000" y="2501899"/>
                  <a:chExt cx="1930400" cy="711200"/>
                </a:xfrm>
                <a:grpFill/>
              </p:grpSpPr>
              <p:grpSp>
                <p:nvGrpSpPr>
                  <p:cNvPr id="537" name="群組 536">
                    <a:extLst>
                      <a:ext uri="{FF2B5EF4-FFF2-40B4-BE49-F238E27FC236}">
                        <a16:creationId xmlns:a16="http://schemas.microsoft.com/office/drawing/2014/main" id="{D2C94D29-5FC6-4384-B223-032C2C915B21}"/>
                      </a:ext>
                    </a:extLst>
                  </p:cNvPr>
                  <p:cNvGrpSpPr/>
                  <p:nvPr/>
                </p:nvGrpSpPr>
                <p:grpSpPr>
                  <a:xfrm>
                    <a:off x="889000" y="2971799"/>
                    <a:ext cx="1930400" cy="241300"/>
                    <a:chOff x="889000" y="3187700"/>
                    <a:chExt cx="1930400" cy="241300"/>
                  </a:xfrm>
                  <a:grpFill/>
                </p:grpSpPr>
                <p:grpSp>
                  <p:nvGrpSpPr>
                    <p:cNvPr id="561" name="群組 560">
                      <a:extLst>
                        <a:ext uri="{FF2B5EF4-FFF2-40B4-BE49-F238E27FC236}">
                          <a16:creationId xmlns:a16="http://schemas.microsoft.com/office/drawing/2014/main" id="{48D54DDE-377D-4B3E-B023-B2D8DA90049C}"/>
                        </a:ext>
                      </a:extLst>
                    </p:cNvPr>
                    <p:cNvGrpSpPr/>
                    <p:nvPr/>
                  </p:nvGrpSpPr>
                  <p:grpSpPr>
                    <a:xfrm>
                      <a:off x="889000" y="3187700"/>
                      <a:ext cx="965200" cy="241300"/>
                      <a:chOff x="889000" y="3187700"/>
                      <a:chExt cx="965200" cy="241300"/>
                    </a:xfrm>
                    <a:grpFill/>
                  </p:grpSpPr>
                  <p:sp>
                    <p:nvSpPr>
                      <p:cNvPr id="567" name="矩形 566">
                        <a:extLst>
                          <a:ext uri="{FF2B5EF4-FFF2-40B4-BE49-F238E27FC236}">
                            <a16:creationId xmlns:a16="http://schemas.microsoft.com/office/drawing/2014/main" id="{57A7DB78-4250-41D5-B429-E173736BA05A}"/>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68" name="矩形 567">
                        <a:extLst>
                          <a:ext uri="{FF2B5EF4-FFF2-40B4-BE49-F238E27FC236}">
                            <a16:creationId xmlns:a16="http://schemas.microsoft.com/office/drawing/2014/main" id="{763F0C13-2E6C-4769-AC0A-42798AEB320F}"/>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69" name="矩形 568">
                        <a:extLst>
                          <a:ext uri="{FF2B5EF4-FFF2-40B4-BE49-F238E27FC236}">
                            <a16:creationId xmlns:a16="http://schemas.microsoft.com/office/drawing/2014/main" id="{D3796686-EE16-4E16-AC1D-89E41028BA8A}"/>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70" name="矩形 569">
                        <a:extLst>
                          <a:ext uri="{FF2B5EF4-FFF2-40B4-BE49-F238E27FC236}">
                            <a16:creationId xmlns:a16="http://schemas.microsoft.com/office/drawing/2014/main" id="{5FAB16B0-19C1-4A75-B9E3-994834E7C0E3}"/>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562" name="群組 561">
                      <a:extLst>
                        <a:ext uri="{FF2B5EF4-FFF2-40B4-BE49-F238E27FC236}">
                          <a16:creationId xmlns:a16="http://schemas.microsoft.com/office/drawing/2014/main" id="{9C7D2645-4A25-4C54-B63F-B125F064A785}"/>
                        </a:ext>
                      </a:extLst>
                    </p:cNvPr>
                    <p:cNvGrpSpPr/>
                    <p:nvPr/>
                  </p:nvGrpSpPr>
                  <p:grpSpPr>
                    <a:xfrm>
                      <a:off x="1854200" y="3187700"/>
                      <a:ext cx="965200" cy="241300"/>
                      <a:chOff x="889000" y="3187700"/>
                      <a:chExt cx="965200" cy="241300"/>
                    </a:xfrm>
                    <a:grpFill/>
                  </p:grpSpPr>
                  <p:sp>
                    <p:nvSpPr>
                      <p:cNvPr id="563" name="矩形 562">
                        <a:extLst>
                          <a:ext uri="{FF2B5EF4-FFF2-40B4-BE49-F238E27FC236}">
                            <a16:creationId xmlns:a16="http://schemas.microsoft.com/office/drawing/2014/main" id="{7C7B4E7C-FE32-4D17-92F8-7DECDF766D6F}"/>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64" name="矩形 563">
                        <a:extLst>
                          <a:ext uri="{FF2B5EF4-FFF2-40B4-BE49-F238E27FC236}">
                            <a16:creationId xmlns:a16="http://schemas.microsoft.com/office/drawing/2014/main" id="{E4015609-045A-49E9-823F-6248DE550343}"/>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65" name="矩形 564">
                        <a:extLst>
                          <a:ext uri="{FF2B5EF4-FFF2-40B4-BE49-F238E27FC236}">
                            <a16:creationId xmlns:a16="http://schemas.microsoft.com/office/drawing/2014/main" id="{AB648C20-E8B3-4C61-B6BD-668B832BC9B9}"/>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66" name="矩形 565">
                        <a:extLst>
                          <a:ext uri="{FF2B5EF4-FFF2-40B4-BE49-F238E27FC236}">
                            <a16:creationId xmlns:a16="http://schemas.microsoft.com/office/drawing/2014/main" id="{B99AF053-AFC1-4F8A-A5F0-896ECAAF6601}"/>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538" name="群組 537">
                    <a:extLst>
                      <a:ext uri="{FF2B5EF4-FFF2-40B4-BE49-F238E27FC236}">
                        <a16:creationId xmlns:a16="http://schemas.microsoft.com/office/drawing/2014/main" id="{41EF7A04-3407-4F0A-8003-8FF7DB218B60}"/>
                      </a:ext>
                    </a:extLst>
                  </p:cNvPr>
                  <p:cNvGrpSpPr/>
                  <p:nvPr/>
                </p:nvGrpSpPr>
                <p:grpSpPr>
                  <a:xfrm>
                    <a:off x="889000" y="2501899"/>
                    <a:ext cx="1930400" cy="482600"/>
                    <a:chOff x="889000" y="2501899"/>
                    <a:chExt cx="1930400" cy="482600"/>
                  </a:xfrm>
                  <a:grpFill/>
                </p:grpSpPr>
                <p:grpSp>
                  <p:nvGrpSpPr>
                    <p:cNvPr id="539" name="群組 538">
                      <a:extLst>
                        <a:ext uri="{FF2B5EF4-FFF2-40B4-BE49-F238E27FC236}">
                          <a16:creationId xmlns:a16="http://schemas.microsoft.com/office/drawing/2014/main" id="{2196434E-8E33-46A3-9765-B49C1F7C9F64}"/>
                        </a:ext>
                      </a:extLst>
                    </p:cNvPr>
                    <p:cNvGrpSpPr/>
                    <p:nvPr/>
                  </p:nvGrpSpPr>
                  <p:grpSpPr>
                    <a:xfrm>
                      <a:off x="889000" y="2743199"/>
                      <a:ext cx="1930400" cy="241300"/>
                      <a:chOff x="889000" y="3187700"/>
                      <a:chExt cx="1930400" cy="241300"/>
                    </a:xfrm>
                    <a:grpFill/>
                  </p:grpSpPr>
                  <p:grpSp>
                    <p:nvGrpSpPr>
                      <p:cNvPr id="551" name="群組 550">
                        <a:extLst>
                          <a:ext uri="{FF2B5EF4-FFF2-40B4-BE49-F238E27FC236}">
                            <a16:creationId xmlns:a16="http://schemas.microsoft.com/office/drawing/2014/main" id="{D160CEBF-F0CD-4962-B3AC-5742D50FE77F}"/>
                          </a:ext>
                        </a:extLst>
                      </p:cNvPr>
                      <p:cNvGrpSpPr/>
                      <p:nvPr/>
                    </p:nvGrpSpPr>
                    <p:grpSpPr>
                      <a:xfrm>
                        <a:off x="889000" y="3187700"/>
                        <a:ext cx="965200" cy="241300"/>
                        <a:chOff x="889000" y="3187700"/>
                        <a:chExt cx="965200" cy="241300"/>
                      </a:xfrm>
                      <a:grpFill/>
                    </p:grpSpPr>
                    <p:sp>
                      <p:nvSpPr>
                        <p:cNvPr id="557" name="矩形 556">
                          <a:extLst>
                            <a:ext uri="{FF2B5EF4-FFF2-40B4-BE49-F238E27FC236}">
                              <a16:creationId xmlns:a16="http://schemas.microsoft.com/office/drawing/2014/main" id="{81CCB8F4-3A1B-4114-8BAE-FE2D8A9D147A}"/>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58" name="矩形 557">
                          <a:extLst>
                            <a:ext uri="{FF2B5EF4-FFF2-40B4-BE49-F238E27FC236}">
                              <a16:creationId xmlns:a16="http://schemas.microsoft.com/office/drawing/2014/main" id="{095C389A-00E2-4D85-8F73-DF40BBF2D3B8}"/>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59" name="矩形 558">
                          <a:extLst>
                            <a:ext uri="{FF2B5EF4-FFF2-40B4-BE49-F238E27FC236}">
                              <a16:creationId xmlns:a16="http://schemas.microsoft.com/office/drawing/2014/main" id="{A2E57420-D100-444C-9465-757A1422D720}"/>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60" name="矩形 559">
                          <a:extLst>
                            <a:ext uri="{FF2B5EF4-FFF2-40B4-BE49-F238E27FC236}">
                              <a16:creationId xmlns:a16="http://schemas.microsoft.com/office/drawing/2014/main" id="{E3D4FF1C-1A59-4008-BF23-5D6C66BD3348}"/>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552" name="群組 551">
                        <a:extLst>
                          <a:ext uri="{FF2B5EF4-FFF2-40B4-BE49-F238E27FC236}">
                            <a16:creationId xmlns:a16="http://schemas.microsoft.com/office/drawing/2014/main" id="{C781BFFD-4901-46D7-A256-A0969334868B}"/>
                          </a:ext>
                        </a:extLst>
                      </p:cNvPr>
                      <p:cNvGrpSpPr/>
                      <p:nvPr/>
                    </p:nvGrpSpPr>
                    <p:grpSpPr>
                      <a:xfrm>
                        <a:off x="1854200" y="3187700"/>
                        <a:ext cx="965200" cy="241300"/>
                        <a:chOff x="889000" y="3187700"/>
                        <a:chExt cx="965200" cy="241300"/>
                      </a:xfrm>
                      <a:grpFill/>
                    </p:grpSpPr>
                    <p:sp>
                      <p:nvSpPr>
                        <p:cNvPr id="553" name="矩形 552">
                          <a:extLst>
                            <a:ext uri="{FF2B5EF4-FFF2-40B4-BE49-F238E27FC236}">
                              <a16:creationId xmlns:a16="http://schemas.microsoft.com/office/drawing/2014/main" id="{03893419-BBF4-4BF8-8611-E83D3F4DCA55}"/>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54" name="矩形 553">
                          <a:extLst>
                            <a:ext uri="{FF2B5EF4-FFF2-40B4-BE49-F238E27FC236}">
                              <a16:creationId xmlns:a16="http://schemas.microsoft.com/office/drawing/2014/main" id="{E36E839E-8E5D-455F-A5AB-312BA2975DB7}"/>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55" name="矩形 554">
                          <a:extLst>
                            <a:ext uri="{FF2B5EF4-FFF2-40B4-BE49-F238E27FC236}">
                              <a16:creationId xmlns:a16="http://schemas.microsoft.com/office/drawing/2014/main" id="{01EDF0B6-D0BE-4EF0-9D9F-CFC784C2BF2C}"/>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56" name="矩形 555">
                          <a:extLst>
                            <a:ext uri="{FF2B5EF4-FFF2-40B4-BE49-F238E27FC236}">
                              <a16:creationId xmlns:a16="http://schemas.microsoft.com/office/drawing/2014/main" id="{70BB6242-676A-4881-80EF-15199C514447}"/>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540" name="群組 539">
                      <a:extLst>
                        <a:ext uri="{FF2B5EF4-FFF2-40B4-BE49-F238E27FC236}">
                          <a16:creationId xmlns:a16="http://schemas.microsoft.com/office/drawing/2014/main" id="{CB0D53FF-E51F-4A86-84EA-2BCB436D5FD4}"/>
                        </a:ext>
                      </a:extLst>
                    </p:cNvPr>
                    <p:cNvGrpSpPr/>
                    <p:nvPr/>
                  </p:nvGrpSpPr>
                  <p:grpSpPr>
                    <a:xfrm>
                      <a:off x="889000" y="2501899"/>
                      <a:ext cx="1930400" cy="241300"/>
                      <a:chOff x="889000" y="3187700"/>
                      <a:chExt cx="1930400" cy="241300"/>
                    </a:xfrm>
                    <a:grpFill/>
                  </p:grpSpPr>
                  <p:grpSp>
                    <p:nvGrpSpPr>
                      <p:cNvPr id="541" name="群組 540">
                        <a:extLst>
                          <a:ext uri="{FF2B5EF4-FFF2-40B4-BE49-F238E27FC236}">
                            <a16:creationId xmlns:a16="http://schemas.microsoft.com/office/drawing/2014/main" id="{02287479-34ED-4A3C-BF5F-46B48F27DB15}"/>
                          </a:ext>
                        </a:extLst>
                      </p:cNvPr>
                      <p:cNvGrpSpPr/>
                      <p:nvPr/>
                    </p:nvGrpSpPr>
                    <p:grpSpPr>
                      <a:xfrm>
                        <a:off x="889000" y="3187700"/>
                        <a:ext cx="965200" cy="241300"/>
                        <a:chOff x="889000" y="3187700"/>
                        <a:chExt cx="965200" cy="241300"/>
                      </a:xfrm>
                      <a:grpFill/>
                    </p:grpSpPr>
                    <p:sp>
                      <p:nvSpPr>
                        <p:cNvPr id="547" name="矩形 546">
                          <a:extLst>
                            <a:ext uri="{FF2B5EF4-FFF2-40B4-BE49-F238E27FC236}">
                              <a16:creationId xmlns:a16="http://schemas.microsoft.com/office/drawing/2014/main" id="{C95A749E-0E62-4DF0-B0E3-AB667781B9BC}"/>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48" name="矩形 547">
                          <a:extLst>
                            <a:ext uri="{FF2B5EF4-FFF2-40B4-BE49-F238E27FC236}">
                              <a16:creationId xmlns:a16="http://schemas.microsoft.com/office/drawing/2014/main" id="{4B66FAB1-523E-482A-A208-4269C5BB67BC}"/>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49" name="矩形 548">
                          <a:extLst>
                            <a:ext uri="{FF2B5EF4-FFF2-40B4-BE49-F238E27FC236}">
                              <a16:creationId xmlns:a16="http://schemas.microsoft.com/office/drawing/2014/main" id="{CCC47756-87A4-4D3C-A826-221FF7A7C485}"/>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50" name="矩形 549">
                          <a:extLst>
                            <a:ext uri="{FF2B5EF4-FFF2-40B4-BE49-F238E27FC236}">
                              <a16:creationId xmlns:a16="http://schemas.microsoft.com/office/drawing/2014/main" id="{0AA634EB-C09E-46C4-B7EE-AE1699F13AFC}"/>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542" name="群組 541">
                        <a:extLst>
                          <a:ext uri="{FF2B5EF4-FFF2-40B4-BE49-F238E27FC236}">
                            <a16:creationId xmlns:a16="http://schemas.microsoft.com/office/drawing/2014/main" id="{E7B2168C-9E24-4D63-A587-F4BC63D5CE0C}"/>
                          </a:ext>
                        </a:extLst>
                      </p:cNvPr>
                      <p:cNvGrpSpPr/>
                      <p:nvPr/>
                    </p:nvGrpSpPr>
                    <p:grpSpPr>
                      <a:xfrm>
                        <a:off x="1854200" y="3187700"/>
                        <a:ext cx="965200" cy="241300"/>
                        <a:chOff x="889000" y="3187700"/>
                        <a:chExt cx="965200" cy="241300"/>
                      </a:xfrm>
                      <a:grpFill/>
                    </p:grpSpPr>
                    <p:sp>
                      <p:nvSpPr>
                        <p:cNvPr id="543" name="矩形 542">
                          <a:extLst>
                            <a:ext uri="{FF2B5EF4-FFF2-40B4-BE49-F238E27FC236}">
                              <a16:creationId xmlns:a16="http://schemas.microsoft.com/office/drawing/2014/main" id="{B2E10E81-99E0-4B96-B0AE-91D8C42326AE}"/>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44" name="矩形 543">
                          <a:extLst>
                            <a:ext uri="{FF2B5EF4-FFF2-40B4-BE49-F238E27FC236}">
                              <a16:creationId xmlns:a16="http://schemas.microsoft.com/office/drawing/2014/main" id="{2818F6E9-CFBA-492F-8F7D-6DC24860DA70}"/>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45" name="矩形 544">
                          <a:extLst>
                            <a:ext uri="{FF2B5EF4-FFF2-40B4-BE49-F238E27FC236}">
                              <a16:creationId xmlns:a16="http://schemas.microsoft.com/office/drawing/2014/main" id="{1B2F9007-5DCE-404B-9E3F-18A86EEC58CF}"/>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46" name="矩形 545">
                          <a:extLst>
                            <a:ext uri="{FF2B5EF4-FFF2-40B4-BE49-F238E27FC236}">
                              <a16:creationId xmlns:a16="http://schemas.microsoft.com/office/drawing/2014/main" id="{DA2CF65C-2E80-4418-8ACE-7485BE906AF6}"/>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grpSp>
          </p:grpSp>
        </p:grpSp>
        <p:grpSp>
          <p:nvGrpSpPr>
            <p:cNvPr id="474" name="群組 473">
              <a:extLst>
                <a:ext uri="{FF2B5EF4-FFF2-40B4-BE49-F238E27FC236}">
                  <a16:creationId xmlns:a16="http://schemas.microsoft.com/office/drawing/2014/main" id="{7B898C82-DBDD-4E4A-BFDA-BCA5F7C96FC4}"/>
                </a:ext>
              </a:extLst>
            </p:cNvPr>
            <p:cNvGrpSpPr/>
            <p:nvPr/>
          </p:nvGrpSpPr>
          <p:grpSpPr>
            <a:xfrm>
              <a:off x="6731002" y="5067302"/>
              <a:ext cx="1930400" cy="1168401"/>
              <a:chOff x="889000" y="1574798"/>
              <a:chExt cx="1930400" cy="1168401"/>
            </a:xfrm>
            <a:grpFill/>
          </p:grpSpPr>
          <p:grpSp>
            <p:nvGrpSpPr>
              <p:cNvPr id="475" name="群組 474">
                <a:extLst>
                  <a:ext uri="{FF2B5EF4-FFF2-40B4-BE49-F238E27FC236}">
                    <a16:creationId xmlns:a16="http://schemas.microsoft.com/office/drawing/2014/main" id="{A630A350-97F1-493F-B9B8-0DF90D4F5E2E}"/>
                  </a:ext>
                </a:extLst>
              </p:cNvPr>
              <p:cNvGrpSpPr/>
              <p:nvPr/>
            </p:nvGrpSpPr>
            <p:grpSpPr>
              <a:xfrm>
                <a:off x="889000" y="2501899"/>
                <a:ext cx="1930400" cy="241300"/>
                <a:chOff x="889000" y="3187700"/>
                <a:chExt cx="1930400" cy="241300"/>
              </a:xfrm>
              <a:grpFill/>
            </p:grpSpPr>
            <p:grpSp>
              <p:nvGrpSpPr>
                <p:cNvPr id="523" name="群組 522">
                  <a:extLst>
                    <a:ext uri="{FF2B5EF4-FFF2-40B4-BE49-F238E27FC236}">
                      <a16:creationId xmlns:a16="http://schemas.microsoft.com/office/drawing/2014/main" id="{25F5AC41-BC96-4615-A4E9-7717E310B46D}"/>
                    </a:ext>
                  </a:extLst>
                </p:cNvPr>
                <p:cNvGrpSpPr/>
                <p:nvPr/>
              </p:nvGrpSpPr>
              <p:grpSpPr>
                <a:xfrm>
                  <a:off x="889000" y="3187700"/>
                  <a:ext cx="965200" cy="241300"/>
                  <a:chOff x="889000" y="3187700"/>
                  <a:chExt cx="965200" cy="241300"/>
                </a:xfrm>
                <a:grpFill/>
              </p:grpSpPr>
              <p:sp>
                <p:nvSpPr>
                  <p:cNvPr id="529" name="矩形 528">
                    <a:extLst>
                      <a:ext uri="{FF2B5EF4-FFF2-40B4-BE49-F238E27FC236}">
                        <a16:creationId xmlns:a16="http://schemas.microsoft.com/office/drawing/2014/main" id="{51A287EA-2AD9-453A-B3A4-A3EAAE68A4F7}"/>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30" name="矩形 529">
                    <a:extLst>
                      <a:ext uri="{FF2B5EF4-FFF2-40B4-BE49-F238E27FC236}">
                        <a16:creationId xmlns:a16="http://schemas.microsoft.com/office/drawing/2014/main" id="{4CF9A3FE-361C-4FC0-8526-D0AAB20F3FB3}"/>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31" name="矩形 530">
                    <a:extLst>
                      <a:ext uri="{FF2B5EF4-FFF2-40B4-BE49-F238E27FC236}">
                        <a16:creationId xmlns:a16="http://schemas.microsoft.com/office/drawing/2014/main" id="{0409D6B4-2DE7-4E4E-9E49-0B59F74AFE12}"/>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32" name="矩形 531">
                    <a:extLst>
                      <a:ext uri="{FF2B5EF4-FFF2-40B4-BE49-F238E27FC236}">
                        <a16:creationId xmlns:a16="http://schemas.microsoft.com/office/drawing/2014/main" id="{F564FD8D-FE00-4B02-8408-5D5327D96934}"/>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524" name="群組 523">
                  <a:extLst>
                    <a:ext uri="{FF2B5EF4-FFF2-40B4-BE49-F238E27FC236}">
                      <a16:creationId xmlns:a16="http://schemas.microsoft.com/office/drawing/2014/main" id="{2D9467EB-7720-4567-9002-507F8A18FC5B}"/>
                    </a:ext>
                  </a:extLst>
                </p:cNvPr>
                <p:cNvGrpSpPr/>
                <p:nvPr/>
              </p:nvGrpSpPr>
              <p:grpSpPr>
                <a:xfrm>
                  <a:off x="1854200" y="3187700"/>
                  <a:ext cx="965200" cy="241300"/>
                  <a:chOff x="889000" y="3187700"/>
                  <a:chExt cx="965200" cy="241300"/>
                </a:xfrm>
                <a:grpFill/>
              </p:grpSpPr>
              <p:sp>
                <p:nvSpPr>
                  <p:cNvPr id="525" name="矩形 524">
                    <a:extLst>
                      <a:ext uri="{FF2B5EF4-FFF2-40B4-BE49-F238E27FC236}">
                        <a16:creationId xmlns:a16="http://schemas.microsoft.com/office/drawing/2014/main" id="{C837292F-D4C6-4FA3-9AC8-C0D0911D00A8}"/>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26" name="矩形 525">
                    <a:extLst>
                      <a:ext uri="{FF2B5EF4-FFF2-40B4-BE49-F238E27FC236}">
                        <a16:creationId xmlns:a16="http://schemas.microsoft.com/office/drawing/2014/main" id="{B256FF9C-BC22-4869-901C-D934F53D6D57}"/>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27" name="矩形 526">
                    <a:extLst>
                      <a:ext uri="{FF2B5EF4-FFF2-40B4-BE49-F238E27FC236}">
                        <a16:creationId xmlns:a16="http://schemas.microsoft.com/office/drawing/2014/main" id="{95646360-8C06-4F78-A78E-C5ABA0679DCD}"/>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28" name="矩形 527">
                    <a:extLst>
                      <a:ext uri="{FF2B5EF4-FFF2-40B4-BE49-F238E27FC236}">
                        <a16:creationId xmlns:a16="http://schemas.microsoft.com/office/drawing/2014/main" id="{D27249FE-0504-4BC3-BE37-C21048847DCE}"/>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476" name="群組 475">
                <a:extLst>
                  <a:ext uri="{FF2B5EF4-FFF2-40B4-BE49-F238E27FC236}">
                    <a16:creationId xmlns:a16="http://schemas.microsoft.com/office/drawing/2014/main" id="{2842D91E-28DF-40F5-958E-9B89200324F6}"/>
                  </a:ext>
                </a:extLst>
              </p:cNvPr>
              <p:cNvGrpSpPr/>
              <p:nvPr/>
            </p:nvGrpSpPr>
            <p:grpSpPr>
              <a:xfrm>
                <a:off x="889000" y="1574798"/>
                <a:ext cx="1930400" cy="927101"/>
                <a:chOff x="889000" y="2501899"/>
                <a:chExt cx="1930400" cy="927101"/>
              </a:xfrm>
              <a:grpFill/>
            </p:grpSpPr>
            <p:grpSp>
              <p:nvGrpSpPr>
                <p:cNvPr id="477" name="群組 476">
                  <a:extLst>
                    <a:ext uri="{FF2B5EF4-FFF2-40B4-BE49-F238E27FC236}">
                      <a16:creationId xmlns:a16="http://schemas.microsoft.com/office/drawing/2014/main" id="{ABF515A1-4615-4E12-99BB-BEB39581969C}"/>
                    </a:ext>
                  </a:extLst>
                </p:cNvPr>
                <p:cNvGrpSpPr/>
                <p:nvPr/>
              </p:nvGrpSpPr>
              <p:grpSpPr>
                <a:xfrm>
                  <a:off x="889000" y="3187700"/>
                  <a:ext cx="1930400" cy="241300"/>
                  <a:chOff x="889000" y="3187700"/>
                  <a:chExt cx="1930400" cy="241300"/>
                </a:xfrm>
                <a:grpFill/>
              </p:grpSpPr>
              <p:grpSp>
                <p:nvGrpSpPr>
                  <p:cNvPr id="513" name="群組 512">
                    <a:extLst>
                      <a:ext uri="{FF2B5EF4-FFF2-40B4-BE49-F238E27FC236}">
                        <a16:creationId xmlns:a16="http://schemas.microsoft.com/office/drawing/2014/main" id="{7FE64010-A318-49FC-9EB1-98147C9F5F5F}"/>
                      </a:ext>
                    </a:extLst>
                  </p:cNvPr>
                  <p:cNvGrpSpPr/>
                  <p:nvPr/>
                </p:nvGrpSpPr>
                <p:grpSpPr>
                  <a:xfrm>
                    <a:off x="889000" y="3187700"/>
                    <a:ext cx="965200" cy="241300"/>
                    <a:chOff x="889000" y="3187700"/>
                    <a:chExt cx="965200" cy="241300"/>
                  </a:xfrm>
                  <a:grpFill/>
                </p:grpSpPr>
                <p:sp>
                  <p:nvSpPr>
                    <p:cNvPr id="519" name="矩形 518">
                      <a:extLst>
                        <a:ext uri="{FF2B5EF4-FFF2-40B4-BE49-F238E27FC236}">
                          <a16:creationId xmlns:a16="http://schemas.microsoft.com/office/drawing/2014/main" id="{A2C9F508-702E-4F10-B9C2-2341D08F3C8F}"/>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20" name="矩形 519">
                      <a:extLst>
                        <a:ext uri="{FF2B5EF4-FFF2-40B4-BE49-F238E27FC236}">
                          <a16:creationId xmlns:a16="http://schemas.microsoft.com/office/drawing/2014/main" id="{EA41CC53-A35F-473A-B5F1-B516EACD593F}"/>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21" name="矩形 520">
                      <a:extLst>
                        <a:ext uri="{FF2B5EF4-FFF2-40B4-BE49-F238E27FC236}">
                          <a16:creationId xmlns:a16="http://schemas.microsoft.com/office/drawing/2014/main" id="{E495384B-2C2C-48EF-90DB-AEB5E5ED454C}"/>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22" name="矩形 521">
                      <a:extLst>
                        <a:ext uri="{FF2B5EF4-FFF2-40B4-BE49-F238E27FC236}">
                          <a16:creationId xmlns:a16="http://schemas.microsoft.com/office/drawing/2014/main" id="{1D6F5EEC-9B12-4C37-9349-59ADE42C8193}"/>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514" name="群組 513">
                    <a:extLst>
                      <a:ext uri="{FF2B5EF4-FFF2-40B4-BE49-F238E27FC236}">
                        <a16:creationId xmlns:a16="http://schemas.microsoft.com/office/drawing/2014/main" id="{6DCE8469-5A9A-4A01-BF98-38BC9B52D3CE}"/>
                      </a:ext>
                    </a:extLst>
                  </p:cNvPr>
                  <p:cNvGrpSpPr/>
                  <p:nvPr/>
                </p:nvGrpSpPr>
                <p:grpSpPr>
                  <a:xfrm>
                    <a:off x="1854200" y="3187700"/>
                    <a:ext cx="965200" cy="241300"/>
                    <a:chOff x="889000" y="3187700"/>
                    <a:chExt cx="965200" cy="241300"/>
                  </a:xfrm>
                  <a:grpFill/>
                </p:grpSpPr>
                <p:sp>
                  <p:nvSpPr>
                    <p:cNvPr id="515" name="矩形 514">
                      <a:extLst>
                        <a:ext uri="{FF2B5EF4-FFF2-40B4-BE49-F238E27FC236}">
                          <a16:creationId xmlns:a16="http://schemas.microsoft.com/office/drawing/2014/main" id="{94B684B8-C892-4376-89BF-91CC7C840B26}"/>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16" name="矩形 515">
                      <a:extLst>
                        <a:ext uri="{FF2B5EF4-FFF2-40B4-BE49-F238E27FC236}">
                          <a16:creationId xmlns:a16="http://schemas.microsoft.com/office/drawing/2014/main" id="{4569DD34-445C-4683-AA60-C805E922E3B1}"/>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17" name="矩形 516">
                      <a:extLst>
                        <a:ext uri="{FF2B5EF4-FFF2-40B4-BE49-F238E27FC236}">
                          <a16:creationId xmlns:a16="http://schemas.microsoft.com/office/drawing/2014/main" id="{187B34E9-1541-4E91-B7FD-750BDB921E7D}"/>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18" name="矩形 517">
                      <a:extLst>
                        <a:ext uri="{FF2B5EF4-FFF2-40B4-BE49-F238E27FC236}">
                          <a16:creationId xmlns:a16="http://schemas.microsoft.com/office/drawing/2014/main" id="{87F14C38-B652-4B26-BFB3-4DD822146B5A}"/>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478" name="群組 477">
                  <a:extLst>
                    <a:ext uri="{FF2B5EF4-FFF2-40B4-BE49-F238E27FC236}">
                      <a16:creationId xmlns:a16="http://schemas.microsoft.com/office/drawing/2014/main" id="{DA8762D8-C9F7-4925-809C-0831D84D7FD3}"/>
                    </a:ext>
                  </a:extLst>
                </p:cNvPr>
                <p:cNvGrpSpPr/>
                <p:nvPr/>
              </p:nvGrpSpPr>
              <p:grpSpPr>
                <a:xfrm>
                  <a:off x="889000" y="2501899"/>
                  <a:ext cx="1930400" cy="711200"/>
                  <a:chOff x="889000" y="2501899"/>
                  <a:chExt cx="1930400" cy="711200"/>
                </a:xfrm>
                <a:grpFill/>
              </p:grpSpPr>
              <p:grpSp>
                <p:nvGrpSpPr>
                  <p:cNvPr id="479" name="群組 478">
                    <a:extLst>
                      <a:ext uri="{FF2B5EF4-FFF2-40B4-BE49-F238E27FC236}">
                        <a16:creationId xmlns:a16="http://schemas.microsoft.com/office/drawing/2014/main" id="{E5928673-9311-42DE-88AA-CC89646A7DE4}"/>
                      </a:ext>
                    </a:extLst>
                  </p:cNvPr>
                  <p:cNvGrpSpPr/>
                  <p:nvPr/>
                </p:nvGrpSpPr>
                <p:grpSpPr>
                  <a:xfrm>
                    <a:off x="889000" y="2971799"/>
                    <a:ext cx="1930400" cy="241300"/>
                    <a:chOff x="889000" y="3187700"/>
                    <a:chExt cx="1930400" cy="241300"/>
                  </a:xfrm>
                  <a:grpFill/>
                </p:grpSpPr>
                <p:grpSp>
                  <p:nvGrpSpPr>
                    <p:cNvPr id="503" name="群組 502">
                      <a:extLst>
                        <a:ext uri="{FF2B5EF4-FFF2-40B4-BE49-F238E27FC236}">
                          <a16:creationId xmlns:a16="http://schemas.microsoft.com/office/drawing/2014/main" id="{27E879C9-3587-4982-BEFE-63A4BCD41816}"/>
                        </a:ext>
                      </a:extLst>
                    </p:cNvPr>
                    <p:cNvGrpSpPr/>
                    <p:nvPr/>
                  </p:nvGrpSpPr>
                  <p:grpSpPr>
                    <a:xfrm>
                      <a:off x="889000" y="3187700"/>
                      <a:ext cx="965200" cy="241300"/>
                      <a:chOff x="889000" y="3187700"/>
                      <a:chExt cx="965200" cy="241300"/>
                    </a:xfrm>
                    <a:grpFill/>
                  </p:grpSpPr>
                  <p:sp>
                    <p:nvSpPr>
                      <p:cNvPr id="509" name="矩形 508">
                        <a:extLst>
                          <a:ext uri="{FF2B5EF4-FFF2-40B4-BE49-F238E27FC236}">
                            <a16:creationId xmlns:a16="http://schemas.microsoft.com/office/drawing/2014/main" id="{5E3F5301-3609-4FD2-9DED-0E61BAF49417}"/>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10" name="矩形 509">
                        <a:extLst>
                          <a:ext uri="{FF2B5EF4-FFF2-40B4-BE49-F238E27FC236}">
                            <a16:creationId xmlns:a16="http://schemas.microsoft.com/office/drawing/2014/main" id="{D53FB9FA-BDD9-45A6-8AB1-727B81ADDE9E}"/>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11" name="矩形 510">
                        <a:extLst>
                          <a:ext uri="{FF2B5EF4-FFF2-40B4-BE49-F238E27FC236}">
                            <a16:creationId xmlns:a16="http://schemas.microsoft.com/office/drawing/2014/main" id="{0D9D0FBE-5BFC-418D-B26E-29C6E9B554D5}"/>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12" name="矩形 511">
                        <a:extLst>
                          <a:ext uri="{FF2B5EF4-FFF2-40B4-BE49-F238E27FC236}">
                            <a16:creationId xmlns:a16="http://schemas.microsoft.com/office/drawing/2014/main" id="{8D9131BF-6C88-44D8-AE7D-7213D4E9F434}"/>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504" name="群組 503">
                      <a:extLst>
                        <a:ext uri="{FF2B5EF4-FFF2-40B4-BE49-F238E27FC236}">
                          <a16:creationId xmlns:a16="http://schemas.microsoft.com/office/drawing/2014/main" id="{FA5DD73F-116F-4075-94CD-15448487FC34}"/>
                        </a:ext>
                      </a:extLst>
                    </p:cNvPr>
                    <p:cNvGrpSpPr/>
                    <p:nvPr/>
                  </p:nvGrpSpPr>
                  <p:grpSpPr>
                    <a:xfrm>
                      <a:off x="1854200" y="3187700"/>
                      <a:ext cx="965200" cy="241300"/>
                      <a:chOff x="889000" y="3187700"/>
                      <a:chExt cx="965200" cy="241300"/>
                    </a:xfrm>
                    <a:grpFill/>
                  </p:grpSpPr>
                  <p:sp>
                    <p:nvSpPr>
                      <p:cNvPr id="505" name="矩形 504">
                        <a:extLst>
                          <a:ext uri="{FF2B5EF4-FFF2-40B4-BE49-F238E27FC236}">
                            <a16:creationId xmlns:a16="http://schemas.microsoft.com/office/drawing/2014/main" id="{DF24C2B8-8894-4D08-AC65-30805C5CAD1C}"/>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06" name="矩形 505">
                        <a:extLst>
                          <a:ext uri="{FF2B5EF4-FFF2-40B4-BE49-F238E27FC236}">
                            <a16:creationId xmlns:a16="http://schemas.microsoft.com/office/drawing/2014/main" id="{90C829D3-AFBC-4659-A36D-374FA4E5EA2F}"/>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07" name="矩形 506">
                        <a:extLst>
                          <a:ext uri="{FF2B5EF4-FFF2-40B4-BE49-F238E27FC236}">
                            <a16:creationId xmlns:a16="http://schemas.microsoft.com/office/drawing/2014/main" id="{9EB51FD1-2326-47FB-B3C1-5635B27C27BA}"/>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08" name="矩形 507">
                        <a:extLst>
                          <a:ext uri="{FF2B5EF4-FFF2-40B4-BE49-F238E27FC236}">
                            <a16:creationId xmlns:a16="http://schemas.microsoft.com/office/drawing/2014/main" id="{FC2C5BDF-3BAC-4BDF-85EB-62F55F826FD0}"/>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480" name="群組 479">
                    <a:extLst>
                      <a:ext uri="{FF2B5EF4-FFF2-40B4-BE49-F238E27FC236}">
                        <a16:creationId xmlns:a16="http://schemas.microsoft.com/office/drawing/2014/main" id="{599E3895-D585-4EA3-B878-DBE216A9AE1D}"/>
                      </a:ext>
                    </a:extLst>
                  </p:cNvPr>
                  <p:cNvGrpSpPr/>
                  <p:nvPr/>
                </p:nvGrpSpPr>
                <p:grpSpPr>
                  <a:xfrm>
                    <a:off x="889000" y="2501899"/>
                    <a:ext cx="1930400" cy="482600"/>
                    <a:chOff x="889000" y="2501899"/>
                    <a:chExt cx="1930400" cy="482600"/>
                  </a:xfrm>
                  <a:grpFill/>
                </p:grpSpPr>
                <p:grpSp>
                  <p:nvGrpSpPr>
                    <p:cNvPr id="481" name="群組 480">
                      <a:extLst>
                        <a:ext uri="{FF2B5EF4-FFF2-40B4-BE49-F238E27FC236}">
                          <a16:creationId xmlns:a16="http://schemas.microsoft.com/office/drawing/2014/main" id="{2007B88E-D37C-4B42-B655-108303E76C31}"/>
                        </a:ext>
                      </a:extLst>
                    </p:cNvPr>
                    <p:cNvGrpSpPr/>
                    <p:nvPr/>
                  </p:nvGrpSpPr>
                  <p:grpSpPr>
                    <a:xfrm>
                      <a:off x="889000" y="2743199"/>
                      <a:ext cx="1930400" cy="241300"/>
                      <a:chOff x="889000" y="3187700"/>
                      <a:chExt cx="1930400" cy="241300"/>
                    </a:xfrm>
                    <a:grpFill/>
                  </p:grpSpPr>
                  <p:grpSp>
                    <p:nvGrpSpPr>
                      <p:cNvPr id="493" name="群組 492">
                        <a:extLst>
                          <a:ext uri="{FF2B5EF4-FFF2-40B4-BE49-F238E27FC236}">
                            <a16:creationId xmlns:a16="http://schemas.microsoft.com/office/drawing/2014/main" id="{F62AAC16-6EE4-4865-9387-F9A2DCBB7FA2}"/>
                          </a:ext>
                        </a:extLst>
                      </p:cNvPr>
                      <p:cNvGrpSpPr/>
                      <p:nvPr/>
                    </p:nvGrpSpPr>
                    <p:grpSpPr>
                      <a:xfrm>
                        <a:off x="889000" y="3187700"/>
                        <a:ext cx="965200" cy="241300"/>
                        <a:chOff x="889000" y="3187700"/>
                        <a:chExt cx="965200" cy="241300"/>
                      </a:xfrm>
                      <a:grpFill/>
                    </p:grpSpPr>
                    <p:sp>
                      <p:nvSpPr>
                        <p:cNvPr id="499" name="矩形 498">
                          <a:extLst>
                            <a:ext uri="{FF2B5EF4-FFF2-40B4-BE49-F238E27FC236}">
                              <a16:creationId xmlns:a16="http://schemas.microsoft.com/office/drawing/2014/main" id="{2A60ED9B-3777-4C27-AEAF-CBDDC253E627}"/>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00" name="矩形 499">
                          <a:extLst>
                            <a:ext uri="{FF2B5EF4-FFF2-40B4-BE49-F238E27FC236}">
                              <a16:creationId xmlns:a16="http://schemas.microsoft.com/office/drawing/2014/main" id="{A1AF2E3D-C7CC-4FE2-A7EA-7EC44A467083}"/>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01" name="矩形 500">
                          <a:extLst>
                            <a:ext uri="{FF2B5EF4-FFF2-40B4-BE49-F238E27FC236}">
                              <a16:creationId xmlns:a16="http://schemas.microsoft.com/office/drawing/2014/main" id="{F5D4F97F-0663-407B-BB6A-C0CD228B2096}"/>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02" name="矩形 501">
                          <a:extLst>
                            <a:ext uri="{FF2B5EF4-FFF2-40B4-BE49-F238E27FC236}">
                              <a16:creationId xmlns:a16="http://schemas.microsoft.com/office/drawing/2014/main" id="{6B0E98AE-5776-42F1-B5B8-255FD540A875}"/>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494" name="群組 493">
                        <a:extLst>
                          <a:ext uri="{FF2B5EF4-FFF2-40B4-BE49-F238E27FC236}">
                            <a16:creationId xmlns:a16="http://schemas.microsoft.com/office/drawing/2014/main" id="{0D7E10AC-1CDD-4724-A7EA-CADE990845FC}"/>
                          </a:ext>
                        </a:extLst>
                      </p:cNvPr>
                      <p:cNvGrpSpPr/>
                      <p:nvPr/>
                    </p:nvGrpSpPr>
                    <p:grpSpPr>
                      <a:xfrm>
                        <a:off x="1854200" y="3187700"/>
                        <a:ext cx="965200" cy="241300"/>
                        <a:chOff x="889000" y="3187700"/>
                        <a:chExt cx="965200" cy="241300"/>
                      </a:xfrm>
                      <a:grpFill/>
                    </p:grpSpPr>
                    <p:sp>
                      <p:nvSpPr>
                        <p:cNvPr id="495" name="矩形 494">
                          <a:extLst>
                            <a:ext uri="{FF2B5EF4-FFF2-40B4-BE49-F238E27FC236}">
                              <a16:creationId xmlns:a16="http://schemas.microsoft.com/office/drawing/2014/main" id="{BA58AB39-366F-4F6F-B37B-D717A7B138E4}"/>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96" name="矩形 495">
                          <a:extLst>
                            <a:ext uri="{FF2B5EF4-FFF2-40B4-BE49-F238E27FC236}">
                              <a16:creationId xmlns:a16="http://schemas.microsoft.com/office/drawing/2014/main" id="{5648550D-60B7-4B1D-9E8F-140B658D1C37}"/>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97" name="矩形 496">
                          <a:extLst>
                            <a:ext uri="{FF2B5EF4-FFF2-40B4-BE49-F238E27FC236}">
                              <a16:creationId xmlns:a16="http://schemas.microsoft.com/office/drawing/2014/main" id="{53603B24-61D1-4608-9118-046BD2813049}"/>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98" name="矩形 497">
                          <a:extLst>
                            <a:ext uri="{FF2B5EF4-FFF2-40B4-BE49-F238E27FC236}">
                              <a16:creationId xmlns:a16="http://schemas.microsoft.com/office/drawing/2014/main" id="{84C228CA-FABB-4029-B162-B16FC0537DD1}"/>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482" name="群組 481">
                      <a:extLst>
                        <a:ext uri="{FF2B5EF4-FFF2-40B4-BE49-F238E27FC236}">
                          <a16:creationId xmlns:a16="http://schemas.microsoft.com/office/drawing/2014/main" id="{AB69916E-770C-4942-B97B-52EED5A91F7B}"/>
                        </a:ext>
                      </a:extLst>
                    </p:cNvPr>
                    <p:cNvGrpSpPr/>
                    <p:nvPr/>
                  </p:nvGrpSpPr>
                  <p:grpSpPr>
                    <a:xfrm>
                      <a:off x="889000" y="2501899"/>
                      <a:ext cx="1930400" cy="241300"/>
                      <a:chOff x="889000" y="3187700"/>
                      <a:chExt cx="1930400" cy="241300"/>
                    </a:xfrm>
                    <a:grpFill/>
                  </p:grpSpPr>
                  <p:grpSp>
                    <p:nvGrpSpPr>
                      <p:cNvPr id="483" name="群組 482">
                        <a:extLst>
                          <a:ext uri="{FF2B5EF4-FFF2-40B4-BE49-F238E27FC236}">
                            <a16:creationId xmlns:a16="http://schemas.microsoft.com/office/drawing/2014/main" id="{FBF8FAA8-979F-479D-9EC1-43273E876216}"/>
                          </a:ext>
                        </a:extLst>
                      </p:cNvPr>
                      <p:cNvGrpSpPr/>
                      <p:nvPr/>
                    </p:nvGrpSpPr>
                    <p:grpSpPr>
                      <a:xfrm>
                        <a:off x="889000" y="3187700"/>
                        <a:ext cx="965200" cy="241300"/>
                        <a:chOff x="889000" y="3187700"/>
                        <a:chExt cx="965200" cy="241300"/>
                      </a:xfrm>
                      <a:grpFill/>
                    </p:grpSpPr>
                    <p:sp>
                      <p:nvSpPr>
                        <p:cNvPr id="489" name="矩形 488">
                          <a:extLst>
                            <a:ext uri="{FF2B5EF4-FFF2-40B4-BE49-F238E27FC236}">
                              <a16:creationId xmlns:a16="http://schemas.microsoft.com/office/drawing/2014/main" id="{528F5490-5D8D-4439-A382-A9D30CB28D92}"/>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90" name="矩形 489">
                          <a:extLst>
                            <a:ext uri="{FF2B5EF4-FFF2-40B4-BE49-F238E27FC236}">
                              <a16:creationId xmlns:a16="http://schemas.microsoft.com/office/drawing/2014/main" id="{590B706C-C8BD-4B72-95F1-F1D5F02815BA}"/>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91" name="矩形 490">
                          <a:extLst>
                            <a:ext uri="{FF2B5EF4-FFF2-40B4-BE49-F238E27FC236}">
                              <a16:creationId xmlns:a16="http://schemas.microsoft.com/office/drawing/2014/main" id="{6AA3A744-62C8-4FCA-88B7-E2A71E672909}"/>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92" name="矩形 491">
                          <a:extLst>
                            <a:ext uri="{FF2B5EF4-FFF2-40B4-BE49-F238E27FC236}">
                              <a16:creationId xmlns:a16="http://schemas.microsoft.com/office/drawing/2014/main" id="{4D498234-4A15-47E6-89AC-EF100DE12EF5}"/>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484" name="群組 483">
                        <a:extLst>
                          <a:ext uri="{FF2B5EF4-FFF2-40B4-BE49-F238E27FC236}">
                            <a16:creationId xmlns:a16="http://schemas.microsoft.com/office/drawing/2014/main" id="{632F8D43-BA4D-49A8-A12C-2DB73DE581DD}"/>
                          </a:ext>
                        </a:extLst>
                      </p:cNvPr>
                      <p:cNvGrpSpPr/>
                      <p:nvPr/>
                    </p:nvGrpSpPr>
                    <p:grpSpPr>
                      <a:xfrm>
                        <a:off x="1854200" y="3187700"/>
                        <a:ext cx="965200" cy="241300"/>
                        <a:chOff x="889000" y="3187700"/>
                        <a:chExt cx="965200" cy="241300"/>
                      </a:xfrm>
                      <a:grpFill/>
                    </p:grpSpPr>
                    <p:sp>
                      <p:nvSpPr>
                        <p:cNvPr id="485" name="矩形 484">
                          <a:extLst>
                            <a:ext uri="{FF2B5EF4-FFF2-40B4-BE49-F238E27FC236}">
                              <a16:creationId xmlns:a16="http://schemas.microsoft.com/office/drawing/2014/main" id="{FA6E276B-D2BE-4B81-BFFE-EF9E27CD881C}"/>
                            </a:ext>
                          </a:extLst>
                        </p:cNvPr>
                        <p:cNvSpPr/>
                        <p:nvPr/>
                      </p:nvSpPr>
                      <p:spPr>
                        <a:xfrm>
                          <a:off x="8890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86" name="矩形 485">
                          <a:extLst>
                            <a:ext uri="{FF2B5EF4-FFF2-40B4-BE49-F238E27FC236}">
                              <a16:creationId xmlns:a16="http://schemas.microsoft.com/office/drawing/2014/main" id="{E4344137-5D2F-4B7B-A760-367ACDB31C37}"/>
                            </a:ext>
                          </a:extLst>
                        </p:cNvPr>
                        <p:cNvSpPr/>
                        <p:nvPr/>
                      </p:nvSpPr>
                      <p:spPr>
                        <a:xfrm>
                          <a:off x="11303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87" name="矩形 486">
                          <a:extLst>
                            <a:ext uri="{FF2B5EF4-FFF2-40B4-BE49-F238E27FC236}">
                              <a16:creationId xmlns:a16="http://schemas.microsoft.com/office/drawing/2014/main" id="{8496F32D-4597-4665-B2A6-D063C81B9430}"/>
                            </a:ext>
                          </a:extLst>
                        </p:cNvPr>
                        <p:cNvSpPr/>
                        <p:nvPr/>
                      </p:nvSpPr>
                      <p:spPr>
                        <a:xfrm>
                          <a:off x="13716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88" name="矩形 487">
                          <a:extLst>
                            <a:ext uri="{FF2B5EF4-FFF2-40B4-BE49-F238E27FC236}">
                              <a16:creationId xmlns:a16="http://schemas.microsoft.com/office/drawing/2014/main" id="{1E0E00F3-09D1-46C0-9076-059AA0CB19C7}"/>
                            </a:ext>
                          </a:extLst>
                        </p:cNvPr>
                        <p:cNvSpPr/>
                        <p:nvPr/>
                      </p:nvSpPr>
                      <p:spPr>
                        <a:xfrm>
                          <a:off x="1612900" y="3187700"/>
                          <a:ext cx="241300" cy="2413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grpSp>
          </p:grpSp>
        </p:grpSp>
      </p:grpSp>
      <mc:AlternateContent xmlns:mc="http://schemas.openxmlformats.org/markup-compatibility/2006" xmlns:a14="http://schemas.microsoft.com/office/drawing/2010/main">
        <mc:Choice Requires="a14">
          <p:sp>
            <p:nvSpPr>
              <p:cNvPr id="630" name="文字方塊 629">
                <a:extLst>
                  <a:ext uri="{FF2B5EF4-FFF2-40B4-BE49-F238E27FC236}">
                    <a16:creationId xmlns:a16="http://schemas.microsoft.com/office/drawing/2014/main" id="{C013DD2B-5596-431F-95B5-F38BC954F538}"/>
                  </a:ext>
                </a:extLst>
              </p:cNvPr>
              <p:cNvSpPr txBox="1"/>
              <p:nvPr/>
            </p:nvSpPr>
            <p:spPr>
              <a:xfrm>
                <a:off x="5696663" y="4933951"/>
                <a:ext cx="1380223" cy="542136"/>
              </a:xfrm>
              <a:prstGeom prst="rect">
                <a:avLst/>
              </a:prstGeom>
              <a:noFill/>
            </p:spPr>
            <p:txBody>
              <a:bodyPr wrap="square">
                <a:spAutoFit/>
              </a:bodyPr>
              <a:lstStyle/>
              <a:p>
                <a14:m>
                  <m:oMath xmlns:m="http://schemas.openxmlformats.org/officeDocument/2006/math">
                    <m:sSubSup>
                      <m:sSubSupPr>
                        <m:ctrlPr>
                          <a:rPr lang="en-US" altLang="zh-TW" sz="2800" b="1" i="1" smtClean="0">
                            <a:solidFill>
                              <a:srgbClr val="FF0000"/>
                            </a:solidFill>
                            <a:latin typeface="Cambria Math" panose="02040503050406030204" pitchFamily="18" charset="0"/>
                          </a:rPr>
                        </m:ctrlPr>
                      </m:sSubSupPr>
                      <m:e>
                        <m:r>
                          <a:rPr lang="en-US" altLang="zh-TW" sz="2800" b="1" i="1" smtClean="0">
                            <a:solidFill>
                              <a:srgbClr val="FF0000"/>
                            </a:solidFill>
                            <a:latin typeface="Cambria Math" panose="02040503050406030204" pitchFamily="18" charset="0"/>
                          </a:rPr>
                          <m:t>𝒛</m:t>
                        </m:r>
                      </m:e>
                      <m:sub>
                        <m:r>
                          <a:rPr lang="en-US" altLang="zh-TW" sz="2800" b="1" i="1" smtClean="0">
                            <a:solidFill>
                              <a:srgbClr val="FF0000"/>
                            </a:solidFill>
                            <a:latin typeface="Cambria Math" panose="02040503050406030204" pitchFamily="18" charset="0"/>
                          </a:rPr>
                          <m:t>𝒊</m:t>
                        </m:r>
                      </m:sub>
                      <m:sup>
                        <m:r>
                          <a:rPr lang="en-US" altLang="zh-TW" sz="2800" b="1" i="1" smtClean="0">
                            <a:solidFill>
                              <a:srgbClr val="FF0000"/>
                            </a:solidFill>
                            <a:latin typeface="Cambria Math" panose="02040503050406030204" pitchFamily="18" charset="0"/>
                          </a:rPr>
                          <m:t>′</m:t>
                        </m:r>
                      </m:sup>
                    </m:sSubSup>
                  </m:oMath>
                </a14:m>
                <a:r>
                  <a:rPr lang="zh-TW" altLang="en-US" sz="2800" b="1">
                    <a:solidFill>
                      <a:srgbClr val="FF0000"/>
                    </a:solidFill>
                  </a:rPr>
                  <a:t> </a:t>
                </a:r>
              </a:p>
            </p:txBody>
          </p:sp>
        </mc:Choice>
        <mc:Fallback xmlns="">
          <p:sp>
            <p:nvSpPr>
              <p:cNvPr id="630" name="文字方塊 629">
                <a:extLst>
                  <a:ext uri="{FF2B5EF4-FFF2-40B4-BE49-F238E27FC236}">
                    <a16:creationId xmlns:a16="http://schemas.microsoft.com/office/drawing/2014/main" id="{C013DD2B-5596-431F-95B5-F38BC954F538}"/>
                  </a:ext>
                </a:extLst>
              </p:cNvPr>
              <p:cNvSpPr txBox="1">
                <a:spLocks noRot="1" noChangeAspect="1" noMove="1" noResize="1" noEditPoints="1" noAdjustHandles="1" noChangeArrowheads="1" noChangeShapeType="1" noTextEdit="1"/>
              </p:cNvSpPr>
              <p:nvPr/>
            </p:nvSpPr>
            <p:spPr>
              <a:xfrm>
                <a:off x="5696663" y="4933951"/>
                <a:ext cx="1380223" cy="542136"/>
              </a:xfrm>
              <a:prstGeom prst="rect">
                <a:avLst/>
              </a:prstGeom>
              <a:blipFill>
                <a:blip r:embed="rId5"/>
                <a:stretch>
                  <a:fillRect/>
                </a:stretch>
              </a:blipFill>
            </p:spPr>
            <p:txBody>
              <a:bodyPr/>
              <a:lstStyle/>
              <a:p>
                <a:r>
                  <a:rPr lang="zh-TW" altLang="en-US">
                    <a:noFill/>
                  </a:rPr>
                  <a:t> </a:t>
                </a:r>
              </a:p>
            </p:txBody>
          </p:sp>
        </mc:Fallback>
      </mc:AlternateContent>
      <p:cxnSp>
        <p:nvCxnSpPr>
          <p:cNvPr id="3" name="直線單箭頭接點 2">
            <a:extLst>
              <a:ext uri="{FF2B5EF4-FFF2-40B4-BE49-F238E27FC236}">
                <a16:creationId xmlns:a16="http://schemas.microsoft.com/office/drawing/2014/main" id="{1DCD4F09-3BC0-4FF1-B8E0-F3CE893AA53A}"/>
              </a:ext>
            </a:extLst>
          </p:cNvPr>
          <p:cNvCxnSpPr>
            <a:cxnSpLocks/>
            <a:stCxn id="612" idx="3"/>
            <a:endCxn id="456" idx="1"/>
          </p:cNvCxnSpPr>
          <p:nvPr/>
        </p:nvCxnSpPr>
        <p:spPr>
          <a:xfrm>
            <a:off x="6983485" y="3441699"/>
            <a:ext cx="736884" cy="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631" name="直線單箭頭接點 630">
            <a:extLst>
              <a:ext uri="{FF2B5EF4-FFF2-40B4-BE49-F238E27FC236}">
                <a16:creationId xmlns:a16="http://schemas.microsoft.com/office/drawing/2014/main" id="{27CE8061-5F04-41DE-9FA1-5FBD43DD56E4}"/>
              </a:ext>
            </a:extLst>
          </p:cNvPr>
          <p:cNvCxnSpPr>
            <a:cxnSpLocks/>
          </p:cNvCxnSpPr>
          <p:nvPr/>
        </p:nvCxnSpPr>
        <p:spPr>
          <a:xfrm>
            <a:off x="9650769" y="3441699"/>
            <a:ext cx="736884" cy="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161" name="接點: 肘形 160">
            <a:extLst>
              <a:ext uri="{FF2B5EF4-FFF2-40B4-BE49-F238E27FC236}">
                <a16:creationId xmlns:a16="http://schemas.microsoft.com/office/drawing/2014/main" id="{A4719004-79F5-4750-B20D-87BC3047D24E}"/>
              </a:ext>
            </a:extLst>
          </p:cNvPr>
          <p:cNvCxnSpPr>
            <a:cxnSpLocks/>
            <a:stCxn id="314" idx="2"/>
            <a:endCxn id="162" idx="4"/>
          </p:cNvCxnSpPr>
          <p:nvPr/>
        </p:nvCxnSpPr>
        <p:spPr>
          <a:xfrm rot="5400000" flipH="1" flipV="1">
            <a:off x="5239968" y="-77009"/>
            <a:ext cx="1643068" cy="9425293"/>
          </a:xfrm>
          <a:prstGeom prst="bentConnector3">
            <a:avLst>
              <a:gd name="adj1" fmla="val -13913"/>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162" name="橢圓 161">
            <a:extLst>
              <a:ext uri="{FF2B5EF4-FFF2-40B4-BE49-F238E27FC236}">
                <a16:creationId xmlns:a16="http://schemas.microsoft.com/office/drawing/2014/main" id="{1D483548-2778-4C97-9F3C-DA37235659E7}"/>
              </a:ext>
            </a:extLst>
          </p:cNvPr>
          <p:cNvSpPr/>
          <p:nvPr/>
        </p:nvSpPr>
        <p:spPr>
          <a:xfrm>
            <a:off x="10387653" y="3092450"/>
            <a:ext cx="772992" cy="7216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3600" b="1"/>
              <a:t>+</a:t>
            </a:r>
            <a:endParaRPr lang="zh-TW" altLang="en-US" sz="3600" b="1"/>
          </a:p>
        </p:txBody>
      </p:sp>
      <p:cxnSp>
        <p:nvCxnSpPr>
          <p:cNvPr id="632" name="直線單箭頭接點 631">
            <a:extLst>
              <a:ext uri="{FF2B5EF4-FFF2-40B4-BE49-F238E27FC236}">
                <a16:creationId xmlns:a16="http://schemas.microsoft.com/office/drawing/2014/main" id="{0387B559-2DD1-43E0-B611-57C9741101DB}"/>
              </a:ext>
            </a:extLst>
          </p:cNvPr>
          <p:cNvCxnSpPr>
            <a:cxnSpLocks/>
          </p:cNvCxnSpPr>
          <p:nvPr/>
        </p:nvCxnSpPr>
        <p:spPr>
          <a:xfrm>
            <a:off x="11160645" y="3441699"/>
            <a:ext cx="736884" cy="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grpSp>
        <p:nvGrpSpPr>
          <p:cNvPr id="164" name="群組 163">
            <a:extLst>
              <a:ext uri="{FF2B5EF4-FFF2-40B4-BE49-F238E27FC236}">
                <a16:creationId xmlns:a16="http://schemas.microsoft.com/office/drawing/2014/main" id="{A99D38AF-4F96-4CE2-9748-CBF19A0F0E7D}"/>
              </a:ext>
            </a:extLst>
          </p:cNvPr>
          <p:cNvGrpSpPr/>
          <p:nvPr/>
        </p:nvGrpSpPr>
        <p:grpSpPr>
          <a:xfrm>
            <a:off x="-197513" y="2157987"/>
            <a:ext cx="5250598" cy="228601"/>
            <a:chOff x="43787" y="1924048"/>
            <a:chExt cx="5250598" cy="228601"/>
          </a:xfrm>
        </p:grpSpPr>
        <p:cxnSp>
          <p:nvCxnSpPr>
            <p:cNvPr id="167" name="直線單箭頭接點 166">
              <a:extLst>
                <a:ext uri="{FF2B5EF4-FFF2-40B4-BE49-F238E27FC236}">
                  <a16:creationId xmlns:a16="http://schemas.microsoft.com/office/drawing/2014/main" id="{2A336C5D-304F-4736-BE78-7E98D14DF564}"/>
                </a:ext>
              </a:extLst>
            </p:cNvPr>
            <p:cNvCxnSpPr>
              <a:cxnSpLocks/>
              <a:stCxn id="82" idx="1"/>
              <a:endCxn id="547" idx="1"/>
            </p:cNvCxnSpPr>
            <p:nvPr/>
          </p:nvCxnSpPr>
          <p:spPr>
            <a:xfrm>
              <a:off x="1272655" y="2044698"/>
              <a:ext cx="402173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60" name="群組 159">
              <a:extLst>
                <a:ext uri="{FF2B5EF4-FFF2-40B4-BE49-F238E27FC236}">
                  <a16:creationId xmlns:a16="http://schemas.microsoft.com/office/drawing/2014/main" id="{EC3055F1-AA8A-408D-9016-2E87CF31655A}"/>
                </a:ext>
              </a:extLst>
            </p:cNvPr>
            <p:cNvGrpSpPr/>
            <p:nvPr/>
          </p:nvGrpSpPr>
          <p:grpSpPr>
            <a:xfrm>
              <a:off x="43787" y="1924048"/>
              <a:ext cx="1215884" cy="228601"/>
              <a:chOff x="43787" y="1924048"/>
              <a:chExt cx="1215884" cy="228601"/>
            </a:xfrm>
          </p:grpSpPr>
          <p:sp>
            <p:nvSpPr>
              <p:cNvPr id="165" name="矩形 164">
                <a:extLst>
                  <a:ext uri="{FF2B5EF4-FFF2-40B4-BE49-F238E27FC236}">
                    <a16:creationId xmlns:a16="http://schemas.microsoft.com/office/drawing/2014/main" id="{715E031B-6915-448C-B1A0-1A9966F52CD6}"/>
                  </a:ext>
                </a:extLst>
              </p:cNvPr>
              <p:cNvSpPr/>
              <p:nvPr/>
            </p:nvSpPr>
            <p:spPr>
              <a:xfrm>
                <a:off x="43787" y="1924049"/>
                <a:ext cx="1215884" cy="228600"/>
              </a:xfrm>
              <a:prstGeom prst="rect">
                <a:avLst/>
              </a:prstGeom>
              <a:noFill/>
              <a:ln w="444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9" name="矩形 158">
                <a:extLst>
                  <a:ext uri="{FF2B5EF4-FFF2-40B4-BE49-F238E27FC236}">
                    <a16:creationId xmlns:a16="http://schemas.microsoft.com/office/drawing/2014/main" id="{88E1F6C1-0CB4-4184-996F-49AC49005C99}"/>
                  </a:ext>
                </a:extLst>
              </p:cNvPr>
              <p:cNvSpPr/>
              <p:nvPr/>
            </p:nvSpPr>
            <p:spPr>
              <a:xfrm>
                <a:off x="307455" y="1924048"/>
                <a:ext cx="2413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26" name="矩形 625">
                <a:extLst>
                  <a:ext uri="{FF2B5EF4-FFF2-40B4-BE49-F238E27FC236}">
                    <a16:creationId xmlns:a16="http://schemas.microsoft.com/office/drawing/2014/main" id="{7366EB07-5021-4D52-B24F-64889C2144D2}"/>
                  </a:ext>
                </a:extLst>
              </p:cNvPr>
              <p:cNvSpPr/>
              <p:nvPr/>
            </p:nvSpPr>
            <p:spPr>
              <a:xfrm>
                <a:off x="812423" y="1924048"/>
                <a:ext cx="2413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633" name="群組 632">
            <a:extLst>
              <a:ext uri="{FF2B5EF4-FFF2-40B4-BE49-F238E27FC236}">
                <a16:creationId xmlns:a16="http://schemas.microsoft.com/office/drawing/2014/main" id="{B0D07A4E-B665-48D1-AFB4-67BBCF82DB0B}"/>
              </a:ext>
            </a:extLst>
          </p:cNvPr>
          <p:cNvGrpSpPr/>
          <p:nvPr/>
        </p:nvGrpSpPr>
        <p:grpSpPr>
          <a:xfrm>
            <a:off x="-461267" y="1777141"/>
            <a:ext cx="3703009" cy="3519618"/>
            <a:chOff x="513391" y="3213100"/>
            <a:chExt cx="3703009" cy="3519618"/>
          </a:xfrm>
        </p:grpSpPr>
        <p:grpSp>
          <p:nvGrpSpPr>
            <p:cNvPr id="634" name="群組 633">
              <a:extLst>
                <a:ext uri="{FF2B5EF4-FFF2-40B4-BE49-F238E27FC236}">
                  <a16:creationId xmlns:a16="http://schemas.microsoft.com/office/drawing/2014/main" id="{43F53A51-1364-4A91-A661-29436C453821}"/>
                </a:ext>
              </a:extLst>
            </p:cNvPr>
            <p:cNvGrpSpPr/>
            <p:nvPr/>
          </p:nvGrpSpPr>
          <p:grpSpPr>
            <a:xfrm>
              <a:off x="1075363" y="3213100"/>
              <a:ext cx="2476500" cy="3255029"/>
              <a:chOff x="876300" y="3213100"/>
              <a:chExt cx="2476500" cy="3255029"/>
            </a:xfrm>
          </p:grpSpPr>
          <p:cxnSp>
            <p:nvCxnSpPr>
              <p:cNvPr id="637" name="直線單箭頭接點 636">
                <a:extLst>
                  <a:ext uri="{FF2B5EF4-FFF2-40B4-BE49-F238E27FC236}">
                    <a16:creationId xmlns:a16="http://schemas.microsoft.com/office/drawing/2014/main" id="{D6FA14A3-518E-4C46-9C6D-661F6EC7F5E6}"/>
                  </a:ext>
                </a:extLst>
              </p:cNvPr>
              <p:cNvCxnSpPr>
                <a:cxnSpLocks/>
              </p:cNvCxnSpPr>
              <p:nvPr/>
            </p:nvCxnSpPr>
            <p:spPr>
              <a:xfrm flipV="1">
                <a:off x="876300" y="3213100"/>
                <a:ext cx="0" cy="3255029"/>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8" name="直線單箭頭接點 637">
                <a:extLst>
                  <a:ext uri="{FF2B5EF4-FFF2-40B4-BE49-F238E27FC236}">
                    <a16:creationId xmlns:a16="http://schemas.microsoft.com/office/drawing/2014/main" id="{3DAAABFD-AA9B-41A0-9D79-411C77C064CB}"/>
                  </a:ext>
                </a:extLst>
              </p:cNvPr>
              <p:cNvCxnSpPr>
                <a:cxnSpLocks/>
              </p:cNvCxnSpPr>
              <p:nvPr/>
            </p:nvCxnSpPr>
            <p:spPr>
              <a:xfrm flipV="1">
                <a:off x="876300" y="6468126"/>
                <a:ext cx="2476500" cy="1"/>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mc:Choice xmlns:a14="http://schemas.microsoft.com/office/drawing/2010/main" Requires="a14">
            <p:sp>
              <p:nvSpPr>
                <p:cNvPr id="635" name="文字方塊 634">
                  <a:extLst>
                    <a:ext uri="{FF2B5EF4-FFF2-40B4-BE49-F238E27FC236}">
                      <a16:creationId xmlns:a16="http://schemas.microsoft.com/office/drawing/2014/main" id="{0A8BEDEC-D133-4580-B1E0-4A8DDD5A38FC}"/>
                    </a:ext>
                  </a:extLst>
                </p:cNvPr>
                <p:cNvSpPr txBox="1"/>
                <p:nvPr/>
              </p:nvSpPr>
              <p:spPr>
                <a:xfrm>
                  <a:off x="3644902" y="6203534"/>
                  <a:ext cx="571498" cy="529184"/>
                </a:xfrm>
                <a:prstGeom prst="rect">
                  <a:avLst/>
                </a:prstGeom>
                <a:noFill/>
              </p:spPr>
              <p:txBody>
                <a:bodyPr wrap="square">
                  <a:spAutoFit/>
                </a:bodyPr>
                <a:lstStyle/>
                <a:p>
                  <a14:m>
                    <m:oMath xmlns:m="http://schemas.openxmlformats.org/officeDocument/2006/math">
                      <m:r>
                        <a:rPr lang="en-US" altLang="zh-TW" sz="2800" b="1" i="1" smtClean="0">
                          <a:solidFill>
                            <a:schemeClr val="tx1"/>
                          </a:solidFill>
                          <a:latin typeface="Cambria Math" panose="02040503050406030204" pitchFamily="18" charset="0"/>
                        </a:rPr>
                        <m:t>𝑻</m:t>
                      </m:r>
                    </m:oMath>
                  </a14:m>
                  <a:r>
                    <a:rPr lang="zh-TW" altLang="en-US" sz="2800" b="1">
                      <a:solidFill>
                        <a:srgbClr val="FF0000"/>
                      </a:solidFill>
                    </a:rPr>
                    <a:t> </a:t>
                  </a:r>
                </a:p>
              </p:txBody>
            </p:sp>
          </mc:Choice>
          <mc:Fallback>
            <p:sp>
              <p:nvSpPr>
                <p:cNvPr id="635" name="文字方塊 634">
                  <a:extLst>
                    <a:ext uri="{FF2B5EF4-FFF2-40B4-BE49-F238E27FC236}">
                      <a16:creationId xmlns:a16="http://schemas.microsoft.com/office/drawing/2014/main" id="{0A8BEDEC-D133-4580-B1E0-4A8DDD5A38FC}"/>
                    </a:ext>
                  </a:extLst>
                </p:cNvPr>
                <p:cNvSpPr txBox="1">
                  <a:spLocks noRot="1" noChangeAspect="1" noMove="1" noResize="1" noEditPoints="1" noAdjustHandles="1" noChangeArrowheads="1" noChangeShapeType="1" noTextEdit="1"/>
                </p:cNvSpPr>
                <p:nvPr/>
              </p:nvSpPr>
              <p:spPr>
                <a:xfrm>
                  <a:off x="3644902" y="6203534"/>
                  <a:ext cx="571498" cy="529184"/>
                </a:xfrm>
                <a:prstGeom prst="rect">
                  <a:avLst/>
                </a:prstGeom>
                <a:blipFill>
                  <a:blip r:embed="rId6"/>
                  <a:stretch>
                    <a:fillRect/>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Requires="a14">
            <p:sp>
              <p:nvSpPr>
                <p:cNvPr id="636" name="文字方塊 635">
                  <a:extLst>
                    <a:ext uri="{FF2B5EF4-FFF2-40B4-BE49-F238E27FC236}">
                      <a16:creationId xmlns:a16="http://schemas.microsoft.com/office/drawing/2014/main" id="{79B2D3B9-2CAD-4B6B-893A-AC0524B3B9CC}"/>
                    </a:ext>
                  </a:extLst>
                </p:cNvPr>
                <p:cNvSpPr txBox="1"/>
                <p:nvPr/>
              </p:nvSpPr>
              <p:spPr>
                <a:xfrm>
                  <a:off x="513391" y="3314285"/>
                  <a:ext cx="571498" cy="529184"/>
                </a:xfrm>
                <a:prstGeom prst="rect">
                  <a:avLst/>
                </a:prstGeom>
                <a:noFill/>
              </p:spPr>
              <p:txBody>
                <a:bodyPr wrap="square">
                  <a:spAutoFit/>
                </a:bodyPr>
                <a:lstStyle/>
                <a:p>
                  <a14:m>
                    <m:oMath xmlns:m="http://schemas.openxmlformats.org/officeDocument/2006/math">
                      <m:sSup>
                        <m:sSupPr>
                          <m:ctrlPr>
                            <a:rPr lang="en-US" altLang="zh-TW" sz="2800" b="1" i="1" smtClean="0">
                              <a:solidFill>
                                <a:schemeClr val="tx1"/>
                              </a:solidFill>
                              <a:latin typeface="Cambria Math" panose="02040503050406030204" pitchFamily="18" charset="0"/>
                            </a:rPr>
                          </m:ctrlPr>
                        </m:sSupPr>
                        <m:e>
                          <m:r>
                            <a:rPr lang="en-US" altLang="zh-TW" sz="2800" b="1" i="1" smtClean="0">
                              <a:solidFill>
                                <a:schemeClr val="tx1"/>
                              </a:solidFill>
                              <a:latin typeface="Cambria Math" panose="02040503050406030204" pitchFamily="18" charset="0"/>
                            </a:rPr>
                            <m:t>𝑭</m:t>
                          </m:r>
                        </m:e>
                        <m:sup>
                          <m:r>
                            <a:rPr lang="en-US" altLang="zh-TW" sz="2800" b="1" i="1" smtClean="0">
                              <a:solidFill>
                                <a:schemeClr val="tx1"/>
                              </a:solidFill>
                              <a:latin typeface="Cambria Math" panose="02040503050406030204" pitchFamily="18" charset="0"/>
                            </a:rPr>
                            <m:t>′</m:t>
                          </m:r>
                        </m:sup>
                      </m:sSup>
                    </m:oMath>
                  </a14:m>
                  <a:r>
                    <a:rPr lang="zh-TW" altLang="en-US" sz="2800" b="1">
                      <a:solidFill>
                        <a:schemeClr val="tx1"/>
                      </a:solidFill>
                    </a:rPr>
                    <a:t> </a:t>
                  </a:r>
                </a:p>
              </p:txBody>
            </p:sp>
          </mc:Choice>
          <mc:Fallback>
            <p:sp>
              <p:nvSpPr>
                <p:cNvPr id="636" name="文字方塊 635">
                  <a:extLst>
                    <a:ext uri="{FF2B5EF4-FFF2-40B4-BE49-F238E27FC236}">
                      <a16:creationId xmlns:a16="http://schemas.microsoft.com/office/drawing/2014/main" id="{79B2D3B9-2CAD-4B6B-893A-AC0524B3B9CC}"/>
                    </a:ext>
                  </a:extLst>
                </p:cNvPr>
                <p:cNvSpPr txBox="1">
                  <a:spLocks noRot="1" noChangeAspect="1" noMove="1" noResize="1" noEditPoints="1" noAdjustHandles="1" noChangeArrowheads="1" noChangeShapeType="1" noTextEdit="1"/>
                </p:cNvSpPr>
                <p:nvPr/>
              </p:nvSpPr>
              <p:spPr>
                <a:xfrm>
                  <a:off x="513391" y="3314285"/>
                  <a:ext cx="571498" cy="529184"/>
                </a:xfrm>
                <a:prstGeom prst="rect">
                  <a:avLst/>
                </a:prstGeom>
                <a:blipFill>
                  <a:blip r:embed="rId7"/>
                  <a:stretch>
                    <a:fillRect/>
                  </a:stretch>
                </a:blipFill>
              </p:spPr>
              <p:txBody>
                <a:bodyPr/>
                <a:lstStyle/>
                <a:p>
                  <a:r>
                    <a:rPr lang="zh-TW" altLang="en-US">
                      <a:noFill/>
                    </a:rPr>
                    <a:t> </a:t>
                  </a:r>
                </a:p>
              </p:txBody>
            </p:sp>
          </mc:Fallback>
        </mc:AlternateContent>
      </p:grpSp>
      <p:sp>
        <p:nvSpPr>
          <p:cNvPr id="639" name="文字方塊 638">
            <a:extLst>
              <a:ext uri="{FF2B5EF4-FFF2-40B4-BE49-F238E27FC236}">
                <a16:creationId xmlns:a16="http://schemas.microsoft.com/office/drawing/2014/main" id="{0ABCA483-D1EF-4A3A-B3DC-F8E0471F7DBF}"/>
              </a:ext>
            </a:extLst>
          </p:cNvPr>
          <p:cNvSpPr txBox="1"/>
          <p:nvPr/>
        </p:nvSpPr>
        <p:spPr>
          <a:xfrm>
            <a:off x="59806" y="1306402"/>
            <a:ext cx="11992386" cy="369332"/>
          </a:xfrm>
          <a:prstGeom prst="rect">
            <a:avLst/>
          </a:prstGeom>
          <a:noFill/>
        </p:spPr>
        <p:txBody>
          <a:bodyPr wrap="none" rtlCol="0">
            <a:spAutoFit/>
          </a:bodyPr>
          <a:lstStyle/>
          <a:p>
            <a:r>
              <a:rPr lang="en-US" altLang="zh-TW" b="1">
                <a:solidFill>
                  <a:srgbClr val="FF0000"/>
                </a:solidFill>
              </a:rPr>
              <a:t>* Kernel size: 1x3, Dilation: 2, receptive_field = (kernel size – 1) * dilation + 1, padding = receptive_field // 2</a:t>
            </a:r>
            <a:endParaRPr lang="zh-TW" altLang="en-US" b="1">
              <a:solidFill>
                <a:srgbClr val="FF0000"/>
              </a:solidFill>
            </a:endParaRPr>
          </a:p>
        </p:txBody>
      </p:sp>
    </p:spTree>
    <p:extLst>
      <p:ext uri="{BB962C8B-B14F-4D97-AF65-F5344CB8AC3E}">
        <p14:creationId xmlns:p14="http://schemas.microsoft.com/office/powerpoint/2010/main" val="10977067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45833E-6 5.55112E-17 L 0.00195 0.37315 " pathEditMode="relative" rAng="0" ptsTypes="AA">
                                      <p:cBhvr>
                                        <p:cTn id="6" dur="5000" fill="hold"/>
                                        <p:tgtEl>
                                          <p:spTgt spid="164"/>
                                        </p:tgtEl>
                                        <p:attrNameLst>
                                          <p:attrName>ppt_x</p:attrName>
                                          <p:attrName>ppt_y</p:attrName>
                                        </p:attrNameLst>
                                      </p:cBhvr>
                                      <p:rCtr x="91" y="1865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F6FEFF8-30B6-43D9-9D6A-A5E0C4D06DD8}"/>
              </a:ext>
            </a:extLst>
          </p:cNvPr>
          <p:cNvSpPr>
            <a:spLocks noGrp="1"/>
          </p:cNvSpPr>
          <p:nvPr>
            <p:ph type="title"/>
          </p:nvPr>
        </p:nvSpPr>
        <p:spPr/>
        <p:txBody>
          <a:bodyPr/>
          <a:lstStyle/>
          <a:p>
            <a:r>
              <a:rPr lang="en-US" altLang="zh-TW"/>
              <a:t>Hierarchical Contrasting</a:t>
            </a:r>
            <a:r>
              <a:rPr lang="zh-TW" altLang="en-US"/>
              <a:t> </a:t>
            </a:r>
            <a:r>
              <a:rPr lang="en-US" altLang="zh-TW"/>
              <a:t>(Loss function)</a:t>
            </a:r>
            <a:endParaRPr lang="zh-TW" altLang="en-US"/>
          </a:p>
        </p:txBody>
      </p:sp>
      <p:sp>
        <p:nvSpPr>
          <p:cNvPr id="3" name="內容版面配置區 2">
            <a:extLst>
              <a:ext uri="{FF2B5EF4-FFF2-40B4-BE49-F238E27FC236}">
                <a16:creationId xmlns:a16="http://schemas.microsoft.com/office/drawing/2014/main" id="{81C39780-FEA2-43D8-AA02-EBAFD38A6184}"/>
              </a:ext>
            </a:extLst>
          </p:cNvPr>
          <p:cNvSpPr>
            <a:spLocks noGrp="1"/>
          </p:cNvSpPr>
          <p:nvPr>
            <p:ph idx="1"/>
          </p:nvPr>
        </p:nvSpPr>
        <p:spPr>
          <a:xfrm>
            <a:off x="361835" y="2577307"/>
            <a:ext cx="5734165" cy="2413001"/>
          </a:xfrm>
        </p:spPr>
        <p:txBody>
          <a:bodyPr>
            <a:normAutofit fontScale="92500" lnSpcReduction="20000"/>
          </a:bodyPr>
          <a:lstStyle/>
          <a:p>
            <a:pPr>
              <a:lnSpc>
                <a:spcPct val="150000"/>
              </a:lnSpc>
            </a:pPr>
            <a:r>
              <a:rPr lang="en-US" altLang="zh-TW"/>
              <a:t>Forces the encoder to learn representations at various scales</a:t>
            </a:r>
          </a:p>
          <a:p>
            <a:pPr>
              <a:lnSpc>
                <a:spcPct val="150000"/>
              </a:lnSpc>
            </a:pPr>
            <a:r>
              <a:rPr lang="en-US" altLang="zh-TW"/>
              <a:t>Apply  max pooling on the learned representations along the time axis</a:t>
            </a:r>
          </a:p>
          <a:p>
            <a:pPr>
              <a:lnSpc>
                <a:spcPct val="150000"/>
              </a:lnSpc>
            </a:pPr>
            <a:endParaRPr lang="zh-TW" altLang="en-US"/>
          </a:p>
        </p:txBody>
      </p:sp>
      <p:pic>
        <p:nvPicPr>
          <p:cNvPr id="5" name="圖片 4">
            <a:extLst>
              <a:ext uri="{FF2B5EF4-FFF2-40B4-BE49-F238E27FC236}">
                <a16:creationId xmlns:a16="http://schemas.microsoft.com/office/drawing/2014/main" id="{CC11C3F6-E1A7-4D7D-B801-06866B0DDE46}"/>
              </a:ext>
            </a:extLst>
          </p:cNvPr>
          <p:cNvPicPr>
            <a:picLocks noChangeAspect="1"/>
          </p:cNvPicPr>
          <p:nvPr/>
        </p:nvPicPr>
        <p:blipFill>
          <a:blip r:embed="rId2"/>
          <a:stretch>
            <a:fillRect/>
          </a:stretch>
        </p:blipFill>
        <p:spPr>
          <a:xfrm>
            <a:off x="6294154" y="1757129"/>
            <a:ext cx="5734165" cy="4735746"/>
          </a:xfrm>
          <a:prstGeom prst="rect">
            <a:avLst/>
          </a:prstGeom>
        </p:spPr>
      </p:pic>
    </p:spTree>
    <p:extLst>
      <p:ext uri="{BB962C8B-B14F-4D97-AF65-F5344CB8AC3E}">
        <p14:creationId xmlns:p14="http://schemas.microsoft.com/office/powerpoint/2010/main" val="39951150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531F17C-056D-4D8C-8E42-013C95F0E18F}"/>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1E5CE29E-6A90-4B33-8815-B754D2B02448}"/>
              </a:ext>
            </a:extLst>
          </p:cNvPr>
          <p:cNvSpPr>
            <a:spLocks noGrp="1"/>
          </p:cNvSpPr>
          <p:nvPr>
            <p:ph idx="1"/>
          </p:nvPr>
        </p:nvSpPr>
        <p:spPr/>
        <p:txBody>
          <a:bodyPr/>
          <a:lstStyle/>
          <a:p>
            <a:endParaRPr lang="zh-TW" altLang="en-US"/>
          </a:p>
        </p:txBody>
      </p:sp>
      <p:pic>
        <p:nvPicPr>
          <p:cNvPr id="5" name="圖片 4">
            <a:extLst>
              <a:ext uri="{FF2B5EF4-FFF2-40B4-BE49-F238E27FC236}">
                <a16:creationId xmlns:a16="http://schemas.microsoft.com/office/drawing/2014/main" id="{95D8C97E-6BC8-4358-A8CF-A84A92FCF96C}"/>
              </a:ext>
            </a:extLst>
          </p:cNvPr>
          <p:cNvPicPr>
            <a:picLocks noChangeAspect="1"/>
          </p:cNvPicPr>
          <p:nvPr/>
        </p:nvPicPr>
        <p:blipFill>
          <a:blip r:embed="rId3"/>
          <a:stretch>
            <a:fillRect/>
          </a:stretch>
        </p:blipFill>
        <p:spPr>
          <a:xfrm>
            <a:off x="2078121" y="913545"/>
            <a:ext cx="8035757" cy="5579330"/>
          </a:xfrm>
          <a:prstGeom prst="rect">
            <a:avLst/>
          </a:prstGeom>
        </p:spPr>
      </p:pic>
      <p:pic>
        <p:nvPicPr>
          <p:cNvPr id="7" name="圖片 6">
            <a:extLst>
              <a:ext uri="{FF2B5EF4-FFF2-40B4-BE49-F238E27FC236}">
                <a16:creationId xmlns:a16="http://schemas.microsoft.com/office/drawing/2014/main" id="{D4199FBB-C249-4D25-8D49-9B5AFCCA59B1}"/>
              </a:ext>
            </a:extLst>
          </p:cNvPr>
          <p:cNvPicPr>
            <a:picLocks noChangeAspect="1"/>
          </p:cNvPicPr>
          <p:nvPr/>
        </p:nvPicPr>
        <p:blipFill>
          <a:blip r:embed="rId4"/>
          <a:stretch>
            <a:fillRect/>
          </a:stretch>
        </p:blipFill>
        <p:spPr>
          <a:xfrm>
            <a:off x="2039898" y="1071501"/>
            <a:ext cx="8321178" cy="5421374"/>
          </a:xfrm>
          <a:prstGeom prst="rect">
            <a:avLst/>
          </a:prstGeom>
        </p:spPr>
      </p:pic>
      <p:sp>
        <p:nvSpPr>
          <p:cNvPr id="4" name="文字方塊 3">
            <a:extLst>
              <a:ext uri="{FF2B5EF4-FFF2-40B4-BE49-F238E27FC236}">
                <a16:creationId xmlns:a16="http://schemas.microsoft.com/office/drawing/2014/main" id="{5F38C583-BBD8-4AA7-B88A-56AA9791804B}"/>
              </a:ext>
            </a:extLst>
          </p:cNvPr>
          <p:cNvSpPr txBox="1"/>
          <p:nvPr/>
        </p:nvSpPr>
        <p:spPr>
          <a:xfrm>
            <a:off x="5219700" y="2171700"/>
            <a:ext cx="4647426" cy="369332"/>
          </a:xfrm>
          <a:prstGeom prst="rect">
            <a:avLst/>
          </a:prstGeom>
          <a:noFill/>
        </p:spPr>
        <p:txBody>
          <a:bodyPr wrap="none" rtlCol="0">
            <a:spAutoFit/>
          </a:bodyPr>
          <a:lstStyle/>
          <a:p>
            <a:r>
              <a:rPr lang="en-US" altLang="zh-TW" b="1">
                <a:solidFill>
                  <a:srgbClr val="FF0000"/>
                </a:solidFill>
              </a:rPr>
              <a:t>alpha = weight of instance and temporal</a:t>
            </a:r>
            <a:endParaRPr lang="zh-TW" altLang="en-US" b="1">
              <a:solidFill>
                <a:srgbClr val="FF0000"/>
              </a:solidFill>
            </a:endParaRPr>
          </a:p>
        </p:txBody>
      </p:sp>
    </p:spTree>
    <p:extLst>
      <p:ext uri="{BB962C8B-B14F-4D97-AF65-F5344CB8AC3E}">
        <p14:creationId xmlns:p14="http://schemas.microsoft.com/office/powerpoint/2010/main" val="3451603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969FBED-E9E0-4036-A752-C8CDA32BC7B7}"/>
              </a:ext>
            </a:extLst>
          </p:cNvPr>
          <p:cNvSpPr>
            <a:spLocks noGrp="1"/>
          </p:cNvSpPr>
          <p:nvPr>
            <p:ph type="title"/>
          </p:nvPr>
        </p:nvSpPr>
        <p:spPr>
          <a:xfrm>
            <a:off x="838200" y="2766218"/>
            <a:ext cx="10515600" cy="1325563"/>
          </a:xfrm>
        </p:spPr>
        <p:txBody>
          <a:bodyPr/>
          <a:lstStyle/>
          <a:p>
            <a:pPr>
              <a:lnSpc>
                <a:spcPct val="150000"/>
              </a:lnSpc>
            </a:pPr>
            <a:r>
              <a:rPr lang="en-US" altLang="zh-TW" dirty="0"/>
              <a:t>Previous work</a:t>
            </a:r>
          </a:p>
        </p:txBody>
      </p:sp>
    </p:spTree>
    <p:extLst>
      <p:ext uri="{BB962C8B-B14F-4D97-AF65-F5344CB8AC3E}">
        <p14:creationId xmlns:p14="http://schemas.microsoft.com/office/powerpoint/2010/main" val="3438744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1AA3157-95E5-416F-ACFF-34DC0DE53A57}"/>
              </a:ext>
            </a:extLst>
          </p:cNvPr>
          <p:cNvSpPr>
            <a:spLocks noGrp="1"/>
          </p:cNvSpPr>
          <p:nvPr>
            <p:ph type="title"/>
          </p:nvPr>
        </p:nvSpPr>
        <p:spPr>
          <a:xfrm>
            <a:off x="838200" y="215000"/>
            <a:ext cx="10515600" cy="1325563"/>
          </a:xfrm>
        </p:spPr>
        <p:txBody>
          <a:bodyPr/>
          <a:lstStyle/>
          <a:p>
            <a:r>
              <a:rPr lang="en-US" altLang="zh-TW"/>
              <a:t>Temporal Contrastive Loss</a:t>
            </a:r>
            <a:endParaRPr lang="zh-TW" altLang="en-US"/>
          </a:p>
        </p:txBody>
      </p:sp>
      <mc:AlternateContent xmlns:mc="http://schemas.openxmlformats.org/markup-compatibility/2006">
        <mc:Choice xmlns:a14="http://schemas.microsoft.com/office/drawing/2010/main" Requires="a14">
          <p:sp>
            <p:nvSpPr>
              <p:cNvPr id="3" name="內容版面配置區 2">
                <a:extLst>
                  <a:ext uri="{FF2B5EF4-FFF2-40B4-BE49-F238E27FC236}">
                    <a16:creationId xmlns:a16="http://schemas.microsoft.com/office/drawing/2014/main" id="{B4FC1237-02B0-4643-8B2D-FA5F684E816A}"/>
                  </a:ext>
                </a:extLst>
              </p:cNvPr>
              <p:cNvSpPr>
                <a:spLocks noGrp="1"/>
              </p:cNvSpPr>
              <p:nvPr>
                <p:ph idx="1"/>
              </p:nvPr>
            </p:nvSpPr>
            <p:spPr>
              <a:xfrm>
                <a:off x="838200" y="1282890"/>
                <a:ext cx="10953466" cy="5472751"/>
              </a:xfrm>
            </p:spPr>
            <p:txBody>
              <a:bodyPr>
                <a:normAutofit fontScale="92500" lnSpcReduction="10000"/>
              </a:bodyPr>
              <a:lstStyle/>
              <a:p>
                <a:pPr>
                  <a:lnSpc>
                    <a:spcPct val="150000"/>
                  </a:lnSpc>
                </a:pPr>
                <a14:m>
                  <m:oMath xmlns:m="http://schemas.openxmlformats.org/officeDocument/2006/math">
                    <m:sSubSup>
                      <m:sSubSupPr>
                        <m:ctrlPr>
                          <a:rPr lang="en-US" altLang="zh-TW" b="0" i="1" smtClean="0">
                            <a:latin typeface="Cambria Math" panose="02040503050406030204" pitchFamily="18" charset="0"/>
                          </a:rPr>
                        </m:ctrlPr>
                      </m:sSubSupPr>
                      <m:e>
                        <m:r>
                          <a:rPr lang="en-US" altLang="zh-TW" b="0" i="1" smtClean="0">
                            <a:latin typeface="Cambria Math" panose="02040503050406030204" pitchFamily="18" charset="0"/>
                          </a:rPr>
                          <m:t>𝑙</m:t>
                        </m:r>
                      </m:e>
                      <m:sub>
                        <m:r>
                          <a:rPr lang="en-US" altLang="zh-TW" b="0" i="1" smtClean="0">
                            <a:latin typeface="Cambria Math" panose="02040503050406030204" pitchFamily="18" charset="0"/>
                          </a:rPr>
                          <m:t>𝑡𝑒𝑚𝑝</m:t>
                        </m:r>
                      </m:sub>
                      <m:sup>
                        <m:r>
                          <a:rPr lang="en-US" altLang="zh-TW" b="0" i="1" smtClean="0">
                            <a:latin typeface="Cambria Math" panose="02040503050406030204" pitchFamily="18" charset="0"/>
                          </a:rPr>
                          <m:t>(</m:t>
                        </m:r>
                        <m:r>
                          <a:rPr lang="en-US" altLang="zh-TW" b="0" i="1" smtClean="0">
                            <a:latin typeface="Cambria Math" panose="02040503050406030204" pitchFamily="18" charset="0"/>
                          </a:rPr>
                          <m:t>𝑖</m:t>
                        </m:r>
                        <m:r>
                          <a:rPr lang="en-US" altLang="zh-TW" b="0" i="1" smtClean="0">
                            <a:latin typeface="Cambria Math" panose="02040503050406030204" pitchFamily="18" charset="0"/>
                          </a:rPr>
                          <m:t>,</m:t>
                        </m:r>
                        <m:r>
                          <a:rPr lang="en-US" altLang="zh-TW" b="0" i="1" smtClean="0">
                            <a:latin typeface="Cambria Math" panose="02040503050406030204" pitchFamily="18" charset="0"/>
                          </a:rPr>
                          <m:t>𝑡</m:t>
                        </m:r>
                        <m:r>
                          <a:rPr lang="en-US" altLang="zh-TW" b="0" i="1" smtClean="0">
                            <a:latin typeface="Cambria Math" panose="02040503050406030204" pitchFamily="18" charset="0"/>
                          </a:rPr>
                          <m:t>)</m:t>
                        </m:r>
                      </m:sup>
                    </m:sSubSup>
                    <m:r>
                      <a:rPr lang="en-US" altLang="zh-TW" b="0" i="1" smtClean="0">
                        <a:latin typeface="Cambria Math" panose="02040503050406030204" pitchFamily="18" charset="0"/>
                      </a:rPr>
                      <m:t>=−</m:t>
                    </m:r>
                    <m:r>
                      <a:rPr lang="en-US" altLang="zh-TW" b="0" i="1" smtClean="0">
                        <a:latin typeface="Cambria Math" panose="02040503050406030204" pitchFamily="18" charset="0"/>
                      </a:rPr>
                      <m:t>𝑙𝑜𝑔</m:t>
                    </m:r>
                    <m:f>
                      <m:fPr>
                        <m:ctrlPr>
                          <a:rPr lang="en-US" altLang="zh-TW" b="0" i="1" smtClean="0">
                            <a:latin typeface="Cambria Math" panose="02040503050406030204" pitchFamily="18" charset="0"/>
                          </a:rPr>
                        </m:ctrlPr>
                      </m:fPr>
                      <m:num>
                        <m:r>
                          <m:rPr>
                            <m:sty m:val="p"/>
                          </m:rPr>
                          <a:rPr lang="en-US" altLang="zh-TW" b="0" i="0" smtClean="0">
                            <a:latin typeface="Cambria Math" panose="02040503050406030204" pitchFamily="18" charset="0"/>
                          </a:rPr>
                          <m:t>exp</m:t>
                        </m:r>
                        <m:r>
                          <a:rPr lang="en-US" altLang="zh-TW" b="0" i="1" smtClean="0">
                            <a:latin typeface="Cambria Math" panose="02040503050406030204" pitchFamily="18" charset="0"/>
                          </a:rPr>
                          <m:t>⁡(</m:t>
                        </m:r>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𝑟</m:t>
                            </m:r>
                          </m:e>
                          <m:sub>
                            <m:r>
                              <a:rPr lang="en-US" altLang="zh-TW" b="0" i="1" smtClean="0">
                                <a:latin typeface="Cambria Math" panose="02040503050406030204" pitchFamily="18" charset="0"/>
                              </a:rPr>
                              <m:t>𝑖</m:t>
                            </m:r>
                            <m:r>
                              <a:rPr lang="en-US" altLang="zh-TW" b="0" i="1" smtClean="0">
                                <a:latin typeface="Cambria Math" panose="02040503050406030204" pitchFamily="18" charset="0"/>
                              </a:rPr>
                              <m:t>,</m:t>
                            </m:r>
                            <m:r>
                              <a:rPr lang="en-US" altLang="zh-TW" b="0" i="1" smtClean="0">
                                <a:latin typeface="Cambria Math" panose="02040503050406030204" pitchFamily="18" charset="0"/>
                              </a:rPr>
                              <m:t>𝑡</m:t>
                            </m:r>
                          </m:sub>
                        </m:sSub>
                        <m:r>
                          <a:rPr lang="en-US" altLang="zh-TW" i="1">
                            <a:latin typeface="Cambria Math" panose="02040503050406030204" pitchFamily="18" charset="0"/>
                            <a:ea typeface="Cambria Math" panose="02040503050406030204" pitchFamily="18" charset="0"/>
                          </a:rPr>
                          <m:t>∙</m:t>
                        </m:r>
                        <m:sSubSup>
                          <m:sSubSupPr>
                            <m:ctrlPr>
                              <a:rPr lang="en-US" altLang="zh-TW" b="0" i="1" smtClean="0">
                                <a:latin typeface="Cambria Math" panose="02040503050406030204" pitchFamily="18" charset="0"/>
                              </a:rPr>
                            </m:ctrlPr>
                          </m:sSubSupPr>
                          <m:e>
                            <m:r>
                              <a:rPr lang="en-US" altLang="zh-TW" b="0" i="1" smtClean="0">
                                <a:latin typeface="Cambria Math" panose="02040503050406030204" pitchFamily="18" charset="0"/>
                              </a:rPr>
                              <m:t>𝑟</m:t>
                            </m:r>
                          </m:e>
                          <m:sub>
                            <m:r>
                              <a:rPr lang="en-US" altLang="zh-TW" b="0" i="1" smtClean="0">
                                <a:latin typeface="Cambria Math" panose="02040503050406030204" pitchFamily="18" charset="0"/>
                              </a:rPr>
                              <m:t>𝑖</m:t>
                            </m:r>
                            <m:r>
                              <a:rPr lang="en-US" altLang="zh-TW" b="0" i="1" smtClean="0">
                                <a:latin typeface="Cambria Math" panose="02040503050406030204" pitchFamily="18" charset="0"/>
                              </a:rPr>
                              <m:t>,</m:t>
                            </m:r>
                            <m:r>
                              <a:rPr lang="en-US" altLang="zh-TW" b="0" i="1" smtClean="0">
                                <a:latin typeface="Cambria Math" panose="02040503050406030204" pitchFamily="18" charset="0"/>
                              </a:rPr>
                              <m:t>𝑡</m:t>
                            </m:r>
                          </m:sub>
                          <m:sup>
                            <m:r>
                              <a:rPr lang="en-US" altLang="zh-TW" b="0" i="1" smtClean="0">
                                <a:latin typeface="Cambria Math" panose="02040503050406030204" pitchFamily="18" charset="0"/>
                              </a:rPr>
                              <m:t>′</m:t>
                            </m:r>
                          </m:sup>
                        </m:sSubSup>
                        <m:r>
                          <a:rPr lang="en-US" altLang="zh-TW" b="0" i="1" smtClean="0">
                            <a:latin typeface="Cambria Math" panose="02040503050406030204" pitchFamily="18" charset="0"/>
                          </a:rPr>
                          <m:t>)</m:t>
                        </m:r>
                      </m:num>
                      <m:den>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𝛴</m:t>
                            </m:r>
                          </m:e>
                          <m:sub>
                            <m:sSup>
                              <m:sSupPr>
                                <m:ctrlPr>
                                  <a:rPr lang="en-US" altLang="zh-TW" b="0" i="1" smtClean="0">
                                    <a:latin typeface="Cambria Math" panose="02040503050406030204" pitchFamily="18" charset="0"/>
                                  </a:rPr>
                                </m:ctrlPr>
                              </m:sSupPr>
                              <m:e>
                                <m:r>
                                  <a:rPr lang="en-US" altLang="zh-TW" b="0" i="1" smtClean="0">
                                    <a:latin typeface="Cambria Math" panose="02040503050406030204" pitchFamily="18" charset="0"/>
                                  </a:rPr>
                                  <m:t>𝑡</m:t>
                                </m:r>
                              </m:e>
                              <m:sup>
                                <m:r>
                                  <a:rPr lang="en-US" altLang="zh-TW" b="0" i="1" smtClean="0">
                                    <a:latin typeface="Cambria Math" panose="02040503050406030204" pitchFamily="18" charset="0"/>
                                  </a:rPr>
                                  <m:t>′</m:t>
                                </m:r>
                              </m:sup>
                            </m:sSup>
                            <m:r>
                              <a:rPr lang="en-US" altLang="zh-TW" b="0" i="1" smtClean="0">
                                <a:latin typeface="Cambria Math" panose="02040503050406030204" pitchFamily="18" charset="0"/>
                              </a:rPr>
                              <m:t>∈</m:t>
                            </m:r>
                            <m:r>
                              <a:rPr lang="en-US" altLang="zh-TW" b="0" i="1" smtClean="0">
                                <a:latin typeface="Cambria Math" panose="02040503050406030204" pitchFamily="18" charset="0"/>
                              </a:rPr>
                              <m:t>𝛺</m:t>
                            </m:r>
                          </m:sub>
                        </m:sSub>
                        <m:r>
                          <a:rPr lang="en-US" altLang="zh-TW" b="0" i="1" smtClean="0">
                            <a:latin typeface="Cambria Math" panose="02040503050406030204" pitchFamily="18" charset="0"/>
                          </a:rPr>
                          <m:t>(</m:t>
                        </m:r>
                        <m:func>
                          <m:funcPr>
                            <m:ctrlPr>
                              <a:rPr lang="en-US" altLang="zh-TW" b="0" i="1" smtClean="0">
                                <a:latin typeface="Cambria Math" panose="02040503050406030204" pitchFamily="18" charset="0"/>
                              </a:rPr>
                            </m:ctrlPr>
                          </m:funcPr>
                          <m:fName>
                            <m:r>
                              <m:rPr>
                                <m:sty m:val="p"/>
                              </m:rPr>
                              <a:rPr lang="en-US" altLang="zh-TW" b="0" i="0" smtClean="0">
                                <a:latin typeface="Cambria Math" panose="02040503050406030204" pitchFamily="18" charset="0"/>
                              </a:rPr>
                              <m:t>exp</m:t>
                            </m:r>
                          </m:fName>
                          <m:e>
                            <m:d>
                              <m:dPr>
                                <m:ctrlPr>
                                  <a:rPr lang="en-US" altLang="zh-TW" b="0" i="1" smtClean="0">
                                    <a:latin typeface="Cambria Math" panose="02040503050406030204" pitchFamily="18" charset="0"/>
                                  </a:rPr>
                                </m:ctrlPr>
                              </m:dPr>
                              <m:e>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𝑟</m:t>
                                    </m:r>
                                  </m:e>
                                  <m:sub>
                                    <m:r>
                                      <a:rPr lang="en-US" altLang="zh-TW" b="0" i="1" smtClean="0">
                                        <a:latin typeface="Cambria Math" panose="02040503050406030204" pitchFamily="18" charset="0"/>
                                      </a:rPr>
                                      <m:t>𝑖</m:t>
                                    </m:r>
                                    <m:r>
                                      <a:rPr lang="en-US" altLang="zh-TW" b="0" i="1" smtClean="0">
                                        <a:latin typeface="Cambria Math" panose="02040503050406030204" pitchFamily="18" charset="0"/>
                                      </a:rPr>
                                      <m:t>,</m:t>
                                    </m:r>
                                    <m:r>
                                      <a:rPr lang="en-US" altLang="zh-TW" b="0" i="1" smtClean="0">
                                        <a:latin typeface="Cambria Math" panose="02040503050406030204" pitchFamily="18" charset="0"/>
                                      </a:rPr>
                                      <m:t>𝑡</m:t>
                                    </m:r>
                                  </m:sub>
                                </m:sSub>
                                <m:r>
                                  <a:rPr lang="en-US" altLang="zh-TW" i="1">
                                    <a:latin typeface="Cambria Math" panose="02040503050406030204" pitchFamily="18" charset="0"/>
                                    <a:ea typeface="Cambria Math" panose="02040503050406030204" pitchFamily="18" charset="0"/>
                                  </a:rPr>
                                  <m:t>∙</m:t>
                                </m:r>
                                <m:sSubSup>
                                  <m:sSubSupPr>
                                    <m:ctrlPr>
                                      <a:rPr lang="en-US" altLang="zh-TW" b="0" i="1" smtClean="0">
                                        <a:latin typeface="Cambria Math" panose="02040503050406030204" pitchFamily="18" charset="0"/>
                                      </a:rPr>
                                    </m:ctrlPr>
                                  </m:sSubSupPr>
                                  <m:e>
                                    <m:r>
                                      <a:rPr lang="en-US" altLang="zh-TW" b="0" i="1" smtClean="0">
                                        <a:latin typeface="Cambria Math" panose="02040503050406030204" pitchFamily="18" charset="0"/>
                                      </a:rPr>
                                      <m:t>𝑟</m:t>
                                    </m:r>
                                  </m:e>
                                  <m:sub>
                                    <m:r>
                                      <a:rPr lang="en-US" altLang="zh-TW" b="0" i="1" smtClean="0">
                                        <a:latin typeface="Cambria Math" panose="02040503050406030204" pitchFamily="18" charset="0"/>
                                      </a:rPr>
                                      <m:t>𝑖</m:t>
                                    </m:r>
                                    <m:r>
                                      <a:rPr lang="en-US" altLang="zh-TW" b="0" i="1" smtClean="0">
                                        <a:latin typeface="Cambria Math" panose="02040503050406030204" pitchFamily="18" charset="0"/>
                                      </a:rPr>
                                      <m:t>,</m:t>
                                    </m:r>
                                    <m:sSup>
                                      <m:sSupPr>
                                        <m:ctrlPr>
                                          <a:rPr lang="en-US" altLang="zh-TW" b="0" i="1" smtClean="0">
                                            <a:latin typeface="Cambria Math" panose="02040503050406030204" pitchFamily="18" charset="0"/>
                                          </a:rPr>
                                        </m:ctrlPr>
                                      </m:sSupPr>
                                      <m:e>
                                        <m:r>
                                          <a:rPr lang="en-US" altLang="zh-TW" b="0" i="1" smtClean="0">
                                            <a:latin typeface="Cambria Math" panose="02040503050406030204" pitchFamily="18" charset="0"/>
                                          </a:rPr>
                                          <m:t>𝑡</m:t>
                                        </m:r>
                                      </m:e>
                                      <m:sup>
                                        <m:r>
                                          <a:rPr lang="en-US" altLang="zh-TW" b="0" i="1" smtClean="0">
                                            <a:latin typeface="Cambria Math" panose="02040503050406030204" pitchFamily="18" charset="0"/>
                                          </a:rPr>
                                          <m:t>′</m:t>
                                        </m:r>
                                      </m:sup>
                                    </m:sSup>
                                  </m:sub>
                                  <m:sup>
                                    <m:r>
                                      <a:rPr lang="en-US" altLang="zh-TW" b="0" i="1" smtClean="0">
                                        <a:latin typeface="Cambria Math" panose="02040503050406030204" pitchFamily="18" charset="0"/>
                                      </a:rPr>
                                      <m:t>′</m:t>
                                    </m:r>
                                  </m:sup>
                                </m:sSubSup>
                              </m:e>
                            </m:d>
                          </m:e>
                        </m:func>
                        <m:r>
                          <a:rPr lang="en-US" altLang="zh-TW" b="0" i="1" smtClean="0">
                            <a:latin typeface="Cambria Math" panose="02040503050406030204" pitchFamily="18" charset="0"/>
                          </a:rPr>
                          <m:t>+</m:t>
                        </m:r>
                        <m:sSub>
                          <m:sSubPr>
                            <m:ctrlPr>
                              <a:rPr lang="en-US" altLang="zh-TW" b="0" i="1" smtClean="0">
                                <a:latin typeface="Cambria Math" panose="02040503050406030204" pitchFamily="18" charset="0"/>
                              </a:rPr>
                            </m:ctrlPr>
                          </m:sSubPr>
                          <m:e>
                            <m:r>
                              <a:rPr lang="en-US" altLang="zh-TW" b="1" i="1" smtClean="0">
                                <a:latin typeface="Cambria Math" panose="02040503050406030204" pitchFamily="18" charset="0"/>
                              </a:rPr>
                              <m:t>𝟏</m:t>
                            </m:r>
                          </m:e>
                          <m:sub>
                            <m:d>
                              <m:dPr>
                                <m:begChr m:val="["/>
                                <m:endChr m:val="]"/>
                                <m:ctrlPr>
                                  <a:rPr lang="en-US" altLang="zh-TW" b="0" i="1" smtClean="0">
                                    <a:latin typeface="Cambria Math" panose="02040503050406030204" pitchFamily="18" charset="0"/>
                                  </a:rPr>
                                </m:ctrlPr>
                              </m:dPr>
                              <m:e>
                                <m:r>
                                  <a:rPr lang="en-US" altLang="zh-TW" b="0" i="1" smtClean="0">
                                    <a:latin typeface="Cambria Math" panose="02040503050406030204" pitchFamily="18" charset="0"/>
                                  </a:rPr>
                                  <m:t>𝑡</m:t>
                                </m:r>
                                <m:r>
                                  <a:rPr lang="en-US" altLang="zh-TW" b="0" i="1" smtClean="0">
                                    <a:latin typeface="Cambria Math" panose="02040503050406030204" pitchFamily="18" charset="0"/>
                                  </a:rPr>
                                  <m:t> ≠</m:t>
                                </m:r>
                                <m:sSup>
                                  <m:sSupPr>
                                    <m:ctrlPr>
                                      <a:rPr lang="en-US" altLang="zh-TW" b="0" i="1" smtClean="0">
                                        <a:latin typeface="Cambria Math" panose="02040503050406030204" pitchFamily="18" charset="0"/>
                                      </a:rPr>
                                    </m:ctrlPr>
                                  </m:sSupPr>
                                  <m:e>
                                    <m:r>
                                      <a:rPr lang="en-US" altLang="zh-TW" b="0" i="1" smtClean="0">
                                        <a:latin typeface="Cambria Math" panose="02040503050406030204" pitchFamily="18" charset="0"/>
                                      </a:rPr>
                                      <m:t>𝑡</m:t>
                                    </m:r>
                                  </m:e>
                                  <m:sup>
                                    <m:r>
                                      <a:rPr lang="en-US" altLang="zh-TW" b="0" i="1" smtClean="0">
                                        <a:latin typeface="Cambria Math" panose="02040503050406030204" pitchFamily="18" charset="0"/>
                                      </a:rPr>
                                      <m:t>′</m:t>
                                    </m:r>
                                  </m:sup>
                                </m:sSup>
                              </m:e>
                            </m:d>
                          </m:sub>
                        </m:sSub>
                        <m:r>
                          <m:rPr>
                            <m:sty m:val="p"/>
                          </m:rPr>
                          <a:rPr lang="en-US" altLang="zh-TW" b="0" i="0" smtClean="0">
                            <a:latin typeface="Cambria Math" panose="02040503050406030204" pitchFamily="18" charset="0"/>
                          </a:rPr>
                          <m:t>exp</m:t>
                        </m:r>
                        <m:r>
                          <a:rPr lang="en-US" altLang="zh-TW" b="0" i="1" smtClean="0">
                            <a:latin typeface="Cambria Math" panose="02040503050406030204" pitchFamily="18" charset="0"/>
                          </a:rPr>
                          <m:t>⁡(</m:t>
                        </m:r>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𝑟</m:t>
                            </m:r>
                          </m:e>
                          <m:sub>
                            <m:r>
                              <a:rPr lang="en-US" altLang="zh-TW" b="0" i="1" smtClean="0">
                                <a:latin typeface="Cambria Math" panose="02040503050406030204" pitchFamily="18" charset="0"/>
                              </a:rPr>
                              <m:t>𝑖</m:t>
                            </m:r>
                            <m:r>
                              <a:rPr lang="en-US" altLang="zh-TW" b="0" i="1" smtClean="0">
                                <a:latin typeface="Cambria Math" panose="02040503050406030204" pitchFamily="18" charset="0"/>
                              </a:rPr>
                              <m:t>,</m:t>
                            </m:r>
                            <m:r>
                              <a:rPr lang="en-US" altLang="zh-TW" b="0" i="1" smtClean="0">
                                <a:latin typeface="Cambria Math" panose="02040503050406030204" pitchFamily="18" charset="0"/>
                              </a:rPr>
                              <m:t>𝑡</m:t>
                            </m:r>
                          </m:sub>
                        </m:sSub>
                        <m:r>
                          <a:rPr lang="en-US" altLang="zh-TW" i="1">
                            <a:latin typeface="Cambria Math" panose="02040503050406030204" pitchFamily="18" charset="0"/>
                            <a:ea typeface="Cambria Math" panose="02040503050406030204" pitchFamily="18" charset="0"/>
                          </a:rPr>
                          <m:t>∙</m:t>
                        </m:r>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𝑟</m:t>
                            </m:r>
                          </m:e>
                          <m:sub>
                            <m:r>
                              <a:rPr lang="en-US" altLang="zh-TW" b="0" i="1" smtClean="0">
                                <a:latin typeface="Cambria Math" panose="02040503050406030204" pitchFamily="18" charset="0"/>
                              </a:rPr>
                              <m:t>𝑖</m:t>
                            </m:r>
                            <m:r>
                              <a:rPr lang="en-US" altLang="zh-TW" b="0" i="1" smtClean="0">
                                <a:latin typeface="Cambria Math" panose="02040503050406030204" pitchFamily="18" charset="0"/>
                              </a:rPr>
                              <m:t>,</m:t>
                            </m:r>
                            <m:sSup>
                              <m:sSupPr>
                                <m:ctrlPr>
                                  <a:rPr lang="en-US" altLang="zh-TW" b="0" i="1" smtClean="0">
                                    <a:latin typeface="Cambria Math" panose="02040503050406030204" pitchFamily="18" charset="0"/>
                                  </a:rPr>
                                </m:ctrlPr>
                              </m:sSupPr>
                              <m:e>
                                <m:r>
                                  <a:rPr lang="en-US" altLang="zh-TW" b="0" i="1" smtClean="0">
                                    <a:latin typeface="Cambria Math" panose="02040503050406030204" pitchFamily="18" charset="0"/>
                                  </a:rPr>
                                  <m:t>𝑡</m:t>
                                </m:r>
                              </m:e>
                              <m:sup>
                                <m:r>
                                  <a:rPr lang="en-US" altLang="zh-TW" b="0" i="1" smtClean="0">
                                    <a:latin typeface="Cambria Math" panose="02040503050406030204" pitchFamily="18" charset="0"/>
                                  </a:rPr>
                                  <m:t>′</m:t>
                                </m:r>
                              </m:sup>
                            </m:sSup>
                          </m:sub>
                        </m:sSub>
                        <m:r>
                          <a:rPr lang="en-US" altLang="zh-TW" b="0" i="1" smtClean="0">
                            <a:latin typeface="Cambria Math" panose="02040503050406030204" pitchFamily="18" charset="0"/>
                          </a:rPr>
                          <m:t>))</m:t>
                        </m:r>
                      </m:den>
                    </m:f>
                  </m:oMath>
                </a14:m>
                <a:endParaRPr lang="en-US" altLang="zh-TW"/>
              </a:p>
              <a:p>
                <a:pPr>
                  <a:lnSpc>
                    <a:spcPct val="150000"/>
                  </a:lnSpc>
                </a:pPr>
                <a14:m>
                  <m:oMath xmlns:m="http://schemas.openxmlformats.org/officeDocument/2006/math">
                    <m:r>
                      <a:rPr lang="en-US" altLang="zh-TW" b="0" i="1" smtClean="0">
                        <a:latin typeface="Cambria Math" panose="02040503050406030204" pitchFamily="18" charset="0"/>
                      </a:rPr>
                      <m:t>𝑖</m:t>
                    </m:r>
                  </m:oMath>
                </a14:m>
                <a:r>
                  <a:rPr lang="zh-TW" altLang="en-US"/>
                  <a:t> </a:t>
                </a:r>
                <a:r>
                  <a:rPr lang="en-US" altLang="zh-TW"/>
                  <a:t>= index of the input time series sample</a:t>
                </a:r>
              </a:p>
              <a:p>
                <a:pPr>
                  <a:lnSpc>
                    <a:spcPct val="150000"/>
                  </a:lnSpc>
                </a:pPr>
                <a:r>
                  <a:rPr lang="en-US" altLang="zh-TW"/>
                  <a:t>t = the timestamp</a:t>
                </a:r>
              </a:p>
              <a:p>
                <a:pPr>
                  <a:lnSpc>
                    <a:spcPct val="150000"/>
                  </a:lnSpc>
                </a:pPr>
                <a14:m>
                  <m:oMath xmlns:m="http://schemas.openxmlformats.org/officeDocument/2006/math">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𝑟</m:t>
                        </m:r>
                      </m:e>
                      <m:sub>
                        <m:r>
                          <a:rPr lang="en-US" altLang="zh-TW" b="0" i="1" smtClean="0">
                            <a:latin typeface="Cambria Math" panose="02040503050406030204" pitchFamily="18" charset="0"/>
                          </a:rPr>
                          <m:t>𝑖</m:t>
                        </m:r>
                        <m:r>
                          <a:rPr lang="en-US" altLang="zh-TW" b="0" i="1" smtClean="0">
                            <a:latin typeface="Cambria Math" panose="02040503050406030204" pitchFamily="18" charset="0"/>
                          </a:rPr>
                          <m:t>,</m:t>
                        </m:r>
                        <m:r>
                          <a:rPr lang="en-US" altLang="zh-TW" b="0" i="1" smtClean="0">
                            <a:latin typeface="Cambria Math" panose="02040503050406030204" pitchFamily="18" charset="0"/>
                          </a:rPr>
                          <m:t>𝑡</m:t>
                        </m:r>
                      </m:sub>
                    </m:sSub>
                  </m:oMath>
                </a14:m>
                <a:r>
                  <a:rPr lang="en-US" altLang="zh-TW"/>
                  <a:t> and </a:t>
                </a:r>
                <a14:m>
                  <m:oMath xmlns:m="http://schemas.openxmlformats.org/officeDocument/2006/math">
                    <m:sSubSup>
                      <m:sSubSupPr>
                        <m:ctrlPr>
                          <a:rPr lang="en-US" altLang="zh-TW" b="0" i="1" smtClean="0">
                            <a:latin typeface="Cambria Math" panose="02040503050406030204" pitchFamily="18" charset="0"/>
                          </a:rPr>
                        </m:ctrlPr>
                      </m:sSubSupPr>
                      <m:e>
                        <m:r>
                          <a:rPr lang="en-US" altLang="zh-TW" b="0" i="1" smtClean="0">
                            <a:latin typeface="Cambria Math" panose="02040503050406030204" pitchFamily="18" charset="0"/>
                          </a:rPr>
                          <m:t>𝑟</m:t>
                        </m:r>
                      </m:e>
                      <m:sub>
                        <m:r>
                          <a:rPr lang="en-US" altLang="zh-TW" b="0" i="1" smtClean="0">
                            <a:latin typeface="Cambria Math" panose="02040503050406030204" pitchFamily="18" charset="0"/>
                          </a:rPr>
                          <m:t>𝑖</m:t>
                        </m:r>
                        <m:r>
                          <a:rPr lang="en-US" altLang="zh-TW" b="0" i="1" smtClean="0">
                            <a:latin typeface="Cambria Math" panose="02040503050406030204" pitchFamily="18" charset="0"/>
                          </a:rPr>
                          <m:t>,</m:t>
                        </m:r>
                        <m:r>
                          <a:rPr lang="en-US" altLang="zh-TW" b="0" i="1" smtClean="0">
                            <a:latin typeface="Cambria Math" panose="02040503050406030204" pitchFamily="18" charset="0"/>
                          </a:rPr>
                          <m:t>𝑡</m:t>
                        </m:r>
                      </m:sub>
                      <m:sup>
                        <m:r>
                          <a:rPr lang="en-US" altLang="zh-TW" b="0" i="1" smtClean="0">
                            <a:latin typeface="Cambria Math" panose="02040503050406030204" pitchFamily="18" charset="0"/>
                          </a:rPr>
                          <m:t>′</m:t>
                        </m:r>
                      </m:sup>
                    </m:sSubSup>
                  </m:oMath>
                </a14:m>
                <a:r>
                  <a:rPr lang="en-US" altLang="zh-TW"/>
                  <a:t> = the representations for the same timestamp </a:t>
                </a:r>
                <a14:m>
                  <m:oMath xmlns:m="http://schemas.openxmlformats.org/officeDocument/2006/math">
                    <m:r>
                      <a:rPr lang="en-US" altLang="zh-TW" b="0" i="1" smtClean="0">
                        <a:latin typeface="Cambria Math" panose="02040503050406030204" pitchFamily="18" charset="0"/>
                      </a:rPr>
                      <m:t>𝑡</m:t>
                    </m:r>
                  </m:oMath>
                </a14:m>
                <a:r>
                  <a:rPr lang="en-US" altLang="zh-TW"/>
                  <a:t> but from two augmentations of </a:t>
                </a:r>
                <a14:m>
                  <m:oMath xmlns:m="http://schemas.openxmlformats.org/officeDocument/2006/math">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𝑥</m:t>
                        </m:r>
                      </m:e>
                      <m:sub>
                        <m:r>
                          <a:rPr lang="en-US" altLang="zh-TW" b="0" i="1" smtClean="0">
                            <a:latin typeface="Cambria Math" panose="02040503050406030204" pitchFamily="18" charset="0"/>
                          </a:rPr>
                          <m:t>𝑖</m:t>
                        </m:r>
                      </m:sub>
                    </m:sSub>
                  </m:oMath>
                </a14:m>
                <a:endParaRPr lang="en-US" altLang="zh-TW"/>
              </a:p>
              <a:p>
                <a:pPr>
                  <a:lnSpc>
                    <a:spcPct val="150000"/>
                  </a:lnSpc>
                </a:pPr>
                <a14:m>
                  <m:oMath xmlns:m="http://schemas.openxmlformats.org/officeDocument/2006/math">
                    <m:r>
                      <a:rPr lang="en-US" altLang="zh-TW" b="0" i="1" smtClean="0">
                        <a:latin typeface="Cambria Math" panose="02040503050406030204" pitchFamily="18" charset="0"/>
                      </a:rPr>
                      <m:t>𝛺</m:t>
                    </m:r>
                  </m:oMath>
                </a14:m>
                <a:r>
                  <a:rPr lang="en-US" altLang="zh-TW"/>
                  <a:t> = the set of timestamps within the overlap of the two subseries</a:t>
                </a:r>
              </a:p>
              <a:p>
                <a:pPr>
                  <a:lnSpc>
                    <a:spcPct val="150000"/>
                  </a:lnSpc>
                </a:pPr>
                <a:r>
                  <a:rPr lang="en-US" altLang="zh-TW" b="1"/>
                  <a:t>1 </a:t>
                </a:r>
                <a:r>
                  <a:rPr lang="en-US" altLang="zh-TW"/>
                  <a:t>= the indicator function</a:t>
                </a:r>
              </a:p>
            </p:txBody>
          </p:sp>
        </mc:Choice>
        <mc:Fallback>
          <p:sp>
            <p:nvSpPr>
              <p:cNvPr id="3" name="內容版面配置區 2">
                <a:extLst>
                  <a:ext uri="{FF2B5EF4-FFF2-40B4-BE49-F238E27FC236}">
                    <a16:creationId xmlns:a16="http://schemas.microsoft.com/office/drawing/2014/main" id="{B4FC1237-02B0-4643-8B2D-FA5F684E816A}"/>
                  </a:ext>
                </a:extLst>
              </p:cNvPr>
              <p:cNvSpPr>
                <a:spLocks noGrp="1" noRot="1" noChangeAspect="1" noMove="1" noResize="1" noEditPoints="1" noAdjustHandles="1" noChangeArrowheads="1" noChangeShapeType="1" noTextEdit="1"/>
              </p:cNvSpPr>
              <p:nvPr>
                <p:ph idx="1"/>
              </p:nvPr>
            </p:nvSpPr>
            <p:spPr>
              <a:xfrm>
                <a:off x="838200" y="1282890"/>
                <a:ext cx="10953466" cy="5472751"/>
              </a:xfrm>
              <a:blipFill>
                <a:blip r:embed="rId3"/>
                <a:stretch>
                  <a:fillRect l="-891" r="-1225" b="-223"/>
                </a:stretch>
              </a:blipFill>
            </p:spPr>
            <p:txBody>
              <a:bodyPr/>
              <a:lstStyle/>
              <a:p>
                <a:r>
                  <a:rPr lang="zh-TW" altLang="en-US">
                    <a:noFill/>
                  </a:rPr>
                  <a:t> </a:t>
                </a:r>
              </a:p>
            </p:txBody>
          </p:sp>
        </mc:Fallback>
      </mc:AlternateContent>
      <p:cxnSp>
        <p:nvCxnSpPr>
          <p:cNvPr id="5" name="直線單箭頭接點 4">
            <a:extLst>
              <a:ext uri="{FF2B5EF4-FFF2-40B4-BE49-F238E27FC236}">
                <a16:creationId xmlns:a16="http://schemas.microsoft.com/office/drawing/2014/main" id="{A61FF2C6-B200-4769-B03D-E8F5A4535273}"/>
              </a:ext>
            </a:extLst>
          </p:cNvPr>
          <p:cNvCxnSpPr/>
          <p:nvPr/>
        </p:nvCxnSpPr>
        <p:spPr>
          <a:xfrm>
            <a:off x="7975600" y="2260600"/>
            <a:ext cx="0" cy="508000"/>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直線單箭頭接點 5">
            <a:extLst>
              <a:ext uri="{FF2B5EF4-FFF2-40B4-BE49-F238E27FC236}">
                <a16:creationId xmlns:a16="http://schemas.microsoft.com/office/drawing/2014/main" id="{D7F70AF8-9D57-470A-B751-A3ADAD0A8B7B}"/>
              </a:ext>
            </a:extLst>
          </p:cNvPr>
          <p:cNvCxnSpPr>
            <a:cxnSpLocks/>
          </p:cNvCxnSpPr>
          <p:nvPr/>
        </p:nvCxnSpPr>
        <p:spPr>
          <a:xfrm flipV="1">
            <a:off x="6337300" y="1540563"/>
            <a:ext cx="0" cy="516837"/>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直線單箭頭接點 7">
            <a:extLst>
              <a:ext uri="{FF2B5EF4-FFF2-40B4-BE49-F238E27FC236}">
                <a16:creationId xmlns:a16="http://schemas.microsoft.com/office/drawing/2014/main" id="{9A555FF5-1EFA-4143-BF01-EF10F97F9E1C}"/>
              </a:ext>
            </a:extLst>
          </p:cNvPr>
          <p:cNvCxnSpPr>
            <a:cxnSpLocks/>
          </p:cNvCxnSpPr>
          <p:nvPr/>
        </p:nvCxnSpPr>
        <p:spPr>
          <a:xfrm flipV="1">
            <a:off x="3771900" y="2251763"/>
            <a:ext cx="0" cy="516837"/>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文字方塊 9">
            <a:extLst>
              <a:ext uri="{FF2B5EF4-FFF2-40B4-BE49-F238E27FC236}">
                <a16:creationId xmlns:a16="http://schemas.microsoft.com/office/drawing/2014/main" id="{C981D911-E806-45B8-9DE4-F606524295B8}"/>
              </a:ext>
            </a:extLst>
          </p:cNvPr>
          <p:cNvSpPr txBox="1"/>
          <p:nvPr/>
        </p:nvSpPr>
        <p:spPr>
          <a:xfrm>
            <a:off x="10693399" y="6386309"/>
            <a:ext cx="1663701" cy="369332"/>
          </a:xfrm>
          <a:prstGeom prst="rect">
            <a:avLst/>
          </a:prstGeom>
          <a:noFill/>
        </p:spPr>
        <p:txBody>
          <a:bodyPr wrap="square">
            <a:spAutoFit/>
          </a:bodyPr>
          <a:lstStyle/>
          <a:p>
            <a:r>
              <a:rPr lang="zh-TW" altLang="en-US" b="1"/>
              <a:t>-log</a:t>
            </a:r>
            <a:r>
              <a:rPr lang="en-US" altLang="zh-TW" b="1"/>
              <a:t>(</a:t>
            </a:r>
            <a:r>
              <a:rPr lang="zh-TW" altLang="en-US" b="1"/>
              <a:t>1</a:t>
            </a:r>
            <a:r>
              <a:rPr lang="en-US" altLang="zh-TW" b="1"/>
              <a:t>)</a:t>
            </a:r>
            <a:r>
              <a:rPr lang="zh-TW" altLang="en-US" b="1"/>
              <a:t> </a:t>
            </a:r>
            <a:r>
              <a:rPr lang="en-US" altLang="zh-TW" b="1"/>
              <a:t>= 0</a:t>
            </a:r>
            <a:endParaRPr lang="zh-TW" altLang="en-US" b="1"/>
          </a:p>
        </p:txBody>
      </p:sp>
    </p:spTree>
    <p:extLst>
      <p:ext uri="{BB962C8B-B14F-4D97-AF65-F5344CB8AC3E}">
        <p14:creationId xmlns:p14="http://schemas.microsoft.com/office/powerpoint/2010/main" val="1876923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23C71E4-A614-4D26-B66C-928CFCC4A4BE}"/>
              </a:ext>
            </a:extLst>
          </p:cNvPr>
          <p:cNvSpPr>
            <a:spLocks noGrp="1"/>
          </p:cNvSpPr>
          <p:nvPr>
            <p:ph type="title"/>
          </p:nvPr>
        </p:nvSpPr>
        <p:spPr/>
        <p:txBody>
          <a:bodyPr/>
          <a:lstStyle/>
          <a:p>
            <a:r>
              <a:rPr lang="en-US" altLang="zh-TW"/>
              <a:t>Instance-wise Contrastive Loss</a:t>
            </a:r>
            <a:endParaRPr lang="zh-TW" altLang="en-US"/>
          </a:p>
        </p:txBody>
      </p:sp>
      <mc:AlternateContent xmlns:mc="http://schemas.openxmlformats.org/markup-compatibility/2006">
        <mc:Choice xmlns:a14="http://schemas.microsoft.com/office/drawing/2010/main" Requires="a14">
          <p:sp>
            <p:nvSpPr>
              <p:cNvPr id="5" name="內容版面配置區 2">
                <a:extLst>
                  <a:ext uri="{FF2B5EF4-FFF2-40B4-BE49-F238E27FC236}">
                    <a16:creationId xmlns:a16="http://schemas.microsoft.com/office/drawing/2014/main" id="{2868E8A5-BE03-454B-A6E3-9BEBEA7867B3}"/>
                  </a:ext>
                </a:extLst>
              </p:cNvPr>
              <p:cNvSpPr>
                <a:spLocks noGrp="1"/>
              </p:cNvSpPr>
              <p:nvPr>
                <p:ph idx="1"/>
              </p:nvPr>
            </p:nvSpPr>
            <p:spPr>
              <a:xfrm>
                <a:off x="838200" y="2320119"/>
                <a:ext cx="10953466" cy="4435522"/>
              </a:xfrm>
            </p:spPr>
            <p:txBody>
              <a:bodyPr>
                <a:normAutofit/>
              </a:bodyPr>
              <a:lstStyle/>
              <a:p>
                <a:pPr>
                  <a:lnSpc>
                    <a:spcPct val="150000"/>
                  </a:lnSpc>
                </a:pPr>
                <a14:m>
                  <m:oMath xmlns:m="http://schemas.openxmlformats.org/officeDocument/2006/math">
                    <m:sSubSup>
                      <m:sSubSupPr>
                        <m:ctrlPr>
                          <a:rPr lang="en-US" altLang="zh-TW" b="0" i="1" smtClean="0">
                            <a:latin typeface="Cambria Math" panose="02040503050406030204" pitchFamily="18" charset="0"/>
                          </a:rPr>
                        </m:ctrlPr>
                      </m:sSubSupPr>
                      <m:e>
                        <m:r>
                          <a:rPr lang="en-US" altLang="zh-TW" b="0" i="1" smtClean="0">
                            <a:latin typeface="Cambria Math" panose="02040503050406030204" pitchFamily="18" charset="0"/>
                          </a:rPr>
                          <m:t>𝑙</m:t>
                        </m:r>
                      </m:e>
                      <m:sub>
                        <m:r>
                          <a:rPr lang="en-US" altLang="zh-TW" b="0" i="1" smtClean="0">
                            <a:latin typeface="Cambria Math" panose="02040503050406030204" pitchFamily="18" charset="0"/>
                          </a:rPr>
                          <m:t>𝑖𝑛𝑠𝑡</m:t>
                        </m:r>
                      </m:sub>
                      <m:sup>
                        <m:r>
                          <a:rPr lang="en-US" altLang="zh-TW" b="0" i="1" smtClean="0">
                            <a:latin typeface="Cambria Math" panose="02040503050406030204" pitchFamily="18" charset="0"/>
                          </a:rPr>
                          <m:t>(</m:t>
                        </m:r>
                        <m:r>
                          <a:rPr lang="en-US" altLang="zh-TW" b="0" i="1" smtClean="0">
                            <a:latin typeface="Cambria Math" panose="02040503050406030204" pitchFamily="18" charset="0"/>
                          </a:rPr>
                          <m:t>𝑖</m:t>
                        </m:r>
                        <m:r>
                          <a:rPr lang="en-US" altLang="zh-TW" b="0" i="1" smtClean="0">
                            <a:latin typeface="Cambria Math" panose="02040503050406030204" pitchFamily="18" charset="0"/>
                          </a:rPr>
                          <m:t>,</m:t>
                        </m:r>
                        <m:r>
                          <a:rPr lang="en-US" altLang="zh-TW" b="0" i="1" smtClean="0">
                            <a:latin typeface="Cambria Math" panose="02040503050406030204" pitchFamily="18" charset="0"/>
                          </a:rPr>
                          <m:t>𝑡</m:t>
                        </m:r>
                        <m:r>
                          <a:rPr lang="en-US" altLang="zh-TW" b="0" i="1" smtClean="0">
                            <a:latin typeface="Cambria Math" panose="02040503050406030204" pitchFamily="18" charset="0"/>
                          </a:rPr>
                          <m:t>)</m:t>
                        </m:r>
                      </m:sup>
                    </m:sSubSup>
                    <m:r>
                      <a:rPr lang="en-US" altLang="zh-TW" b="0" i="1" smtClean="0">
                        <a:latin typeface="Cambria Math" panose="02040503050406030204" pitchFamily="18" charset="0"/>
                      </a:rPr>
                      <m:t>=−</m:t>
                    </m:r>
                    <m:r>
                      <a:rPr lang="en-US" altLang="zh-TW" b="0" i="1" smtClean="0">
                        <a:latin typeface="Cambria Math" panose="02040503050406030204" pitchFamily="18" charset="0"/>
                      </a:rPr>
                      <m:t>𝑙𝑜𝑔</m:t>
                    </m:r>
                    <m:f>
                      <m:fPr>
                        <m:ctrlPr>
                          <a:rPr lang="en-US" altLang="zh-TW" b="0" i="1" smtClean="0">
                            <a:latin typeface="Cambria Math" panose="02040503050406030204" pitchFamily="18" charset="0"/>
                          </a:rPr>
                        </m:ctrlPr>
                      </m:fPr>
                      <m:num>
                        <m:func>
                          <m:funcPr>
                            <m:ctrlPr>
                              <a:rPr lang="en-US" altLang="zh-TW" b="0" i="1" smtClean="0">
                                <a:latin typeface="Cambria Math" panose="02040503050406030204" pitchFamily="18" charset="0"/>
                              </a:rPr>
                            </m:ctrlPr>
                          </m:funcPr>
                          <m:fName>
                            <m:r>
                              <m:rPr>
                                <m:sty m:val="p"/>
                              </m:rPr>
                              <a:rPr lang="en-US" altLang="zh-TW" b="0" i="0" smtClean="0">
                                <a:latin typeface="Cambria Math" panose="02040503050406030204" pitchFamily="18" charset="0"/>
                              </a:rPr>
                              <m:t>exp</m:t>
                            </m:r>
                          </m:fName>
                          <m:e>
                            <m:d>
                              <m:dPr>
                                <m:ctrlPr>
                                  <a:rPr lang="en-US" altLang="zh-TW" b="0" i="1" smtClean="0">
                                    <a:latin typeface="Cambria Math" panose="02040503050406030204" pitchFamily="18" charset="0"/>
                                  </a:rPr>
                                </m:ctrlPr>
                              </m:dPr>
                              <m:e>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𝑟</m:t>
                                    </m:r>
                                  </m:e>
                                  <m:sub>
                                    <m:r>
                                      <a:rPr lang="en-US" altLang="zh-TW" b="0" i="1" smtClean="0">
                                        <a:latin typeface="Cambria Math" panose="02040503050406030204" pitchFamily="18" charset="0"/>
                                      </a:rPr>
                                      <m:t>𝑖</m:t>
                                    </m:r>
                                    <m:r>
                                      <a:rPr lang="en-US" altLang="zh-TW" b="0" i="1" smtClean="0">
                                        <a:latin typeface="Cambria Math" panose="02040503050406030204" pitchFamily="18" charset="0"/>
                                      </a:rPr>
                                      <m:t>,</m:t>
                                    </m:r>
                                    <m:r>
                                      <a:rPr lang="en-US" altLang="zh-TW" b="0" i="1" smtClean="0">
                                        <a:latin typeface="Cambria Math" panose="02040503050406030204" pitchFamily="18" charset="0"/>
                                      </a:rPr>
                                      <m:t>𝑡</m:t>
                                    </m:r>
                                  </m:sub>
                                </m:sSub>
                                <m:r>
                                  <a:rPr lang="en-US" altLang="zh-TW" i="1">
                                    <a:latin typeface="Cambria Math" panose="02040503050406030204" pitchFamily="18" charset="0"/>
                                    <a:ea typeface="Cambria Math" panose="02040503050406030204" pitchFamily="18" charset="0"/>
                                  </a:rPr>
                                  <m:t>∙</m:t>
                                </m:r>
                                <m:sSubSup>
                                  <m:sSubSupPr>
                                    <m:ctrlPr>
                                      <a:rPr lang="en-US" altLang="zh-TW" b="0" i="1" smtClean="0">
                                        <a:latin typeface="Cambria Math" panose="02040503050406030204" pitchFamily="18" charset="0"/>
                                      </a:rPr>
                                    </m:ctrlPr>
                                  </m:sSubSupPr>
                                  <m:e>
                                    <m:r>
                                      <a:rPr lang="en-US" altLang="zh-TW" b="0" i="1" smtClean="0">
                                        <a:latin typeface="Cambria Math" panose="02040503050406030204" pitchFamily="18" charset="0"/>
                                      </a:rPr>
                                      <m:t>𝑟</m:t>
                                    </m:r>
                                  </m:e>
                                  <m:sub>
                                    <m:r>
                                      <a:rPr lang="en-US" altLang="zh-TW" b="0" i="1" smtClean="0">
                                        <a:latin typeface="Cambria Math" panose="02040503050406030204" pitchFamily="18" charset="0"/>
                                      </a:rPr>
                                      <m:t>𝑖</m:t>
                                    </m:r>
                                    <m:r>
                                      <a:rPr lang="en-US" altLang="zh-TW" b="0" i="1" smtClean="0">
                                        <a:latin typeface="Cambria Math" panose="02040503050406030204" pitchFamily="18" charset="0"/>
                                      </a:rPr>
                                      <m:t>,</m:t>
                                    </m:r>
                                    <m:r>
                                      <a:rPr lang="en-US" altLang="zh-TW" b="0" i="1" smtClean="0">
                                        <a:latin typeface="Cambria Math" panose="02040503050406030204" pitchFamily="18" charset="0"/>
                                      </a:rPr>
                                      <m:t>𝑡</m:t>
                                    </m:r>
                                  </m:sub>
                                  <m:sup>
                                    <m:r>
                                      <a:rPr lang="en-US" altLang="zh-TW" b="0" i="1" smtClean="0">
                                        <a:latin typeface="Cambria Math" panose="02040503050406030204" pitchFamily="18" charset="0"/>
                                      </a:rPr>
                                      <m:t>′</m:t>
                                    </m:r>
                                  </m:sup>
                                </m:sSubSup>
                              </m:e>
                            </m:d>
                          </m:e>
                        </m:func>
                      </m:num>
                      <m:den>
                        <m:sSubSup>
                          <m:sSubSupPr>
                            <m:ctrlPr>
                              <a:rPr lang="en-US" altLang="zh-TW" b="0" i="1" smtClean="0">
                                <a:latin typeface="Cambria Math" panose="02040503050406030204" pitchFamily="18" charset="0"/>
                              </a:rPr>
                            </m:ctrlPr>
                          </m:sSubSupPr>
                          <m:e>
                            <m:r>
                              <a:rPr lang="en-US" altLang="zh-TW" b="0" i="1" smtClean="0">
                                <a:latin typeface="Cambria Math" panose="02040503050406030204" pitchFamily="18" charset="0"/>
                              </a:rPr>
                              <m:t>𝛴</m:t>
                            </m:r>
                          </m:e>
                          <m:sub>
                            <m:r>
                              <a:rPr lang="en-US" altLang="zh-TW" b="0" i="1" smtClean="0">
                                <a:latin typeface="Cambria Math" panose="02040503050406030204" pitchFamily="18" charset="0"/>
                              </a:rPr>
                              <m:t>𝑗</m:t>
                            </m:r>
                            <m:r>
                              <a:rPr lang="en-US" altLang="zh-TW" b="0" i="1" smtClean="0">
                                <a:latin typeface="Cambria Math" panose="02040503050406030204" pitchFamily="18" charset="0"/>
                              </a:rPr>
                              <m:t>=1</m:t>
                            </m:r>
                          </m:sub>
                          <m:sup>
                            <m:r>
                              <a:rPr lang="en-US" altLang="zh-TW" b="0" i="1" smtClean="0">
                                <a:latin typeface="Cambria Math" panose="02040503050406030204" pitchFamily="18" charset="0"/>
                              </a:rPr>
                              <m:t>𝐵</m:t>
                            </m:r>
                          </m:sup>
                        </m:sSubSup>
                        <m:d>
                          <m:dPr>
                            <m:ctrlPr>
                              <a:rPr lang="en-US" altLang="zh-TW" b="0" i="1" smtClean="0">
                                <a:latin typeface="Cambria Math" panose="02040503050406030204" pitchFamily="18" charset="0"/>
                              </a:rPr>
                            </m:ctrlPr>
                          </m:dPr>
                          <m:e>
                            <m:func>
                              <m:funcPr>
                                <m:ctrlPr>
                                  <a:rPr lang="en-US" altLang="zh-TW" b="0" i="1" smtClean="0">
                                    <a:latin typeface="Cambria Math" panose="02040503050406030204" pitchFamily="18" charset="0"/>
                                  </a:rPr>
                                </m:ctrlPr>
                              </m:funcPr>
                              <m:fName>
                                <m:r>
                                  <m:rPr>
                                    <m:sty m:val="p"/>
                                  </m:rPr>
                                  <a:rPr lang="en-US" altLang="zh-TW" b="0" i="0" smtClean="0">
                                    <a:latin typeface="Cambria Math" panose="02040503050406030204" pitchFamily="18" charset="0"/>
                                  </a:rPr>
                                  <m:t>exp</m:t>
                                </m:r>
                              </m:fName>
                              <m:e>
                                <m:d>
                                  <m:dPr>
                                    <m:ctrlPr>
                                      <a:rPr lang="en-US" altLang="zh-TW" b="0" i="1" smtClean="0">
                                        <a:latin typeface="Cambria Math" panose="02040503050406030204" pitchFamily="18" charset="0"/>
                                      </a:rPr>
                                    </m:ctrlPr>
                                  </m:dPr>
                                  <m:e>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𝑟</m:t>
                                        </m:r>
                                      </m:e>
                                      <m:sub>
                                        <m:r>
                                          <a:rPr lang="en-US" altLang="zh-TW" b="0" i="1" smtClean="0">
                                            <a:latin typeface="Cambria Math" panose="02040503050406030204" pitchFamily="18" charset="0"/>
                                          </a:rPr>
                                          <m:t>𝑖</m:t>
                                        </m:r>
                                        <m:r>
                                          <a:rPr lang="en-US" altLang="zh-TW" b="0" i="1" smtClean="0">
                                            <a:latin typeface="Cambria Math" panose="02040503050406030204" pitchFamily="18" charset="0"/>
                                          </a:rPr>
                                          <m:t>,</m:t>
                                        </m:r>
                                        <m:r>
                                          <a:rPr lang="en-US" altLang="zh-TW" b="0" i="1" smtClean="0">
                                            <a:latin typeface="Cambria Math" panose="02040503050406030204" pitchFamily="18" charset="0"/>
                                          </a:rPr>
                                          <m:t>𝑡</m:t>
                                        </m:r>
                                      </m:sub>
                                    </m:sSub>
                                    <m:r>
                                      <a:rPr lang="en-US" altLang="zh-TW" i="1">
                                        <a:latin typeface="Cambria Math" panose="02040503050406030204" pitchFamily="18" charset="0"/>
                                        <a:ea typeface="Cambria Math" panose="02040503050406030204" pitchFamily="18" charset="0"/>
                                      </a:rPr>
                                      <m:t>∙</m:t>
                                    </m:r>
                                    <m:sSubSup>
                                      <m:sSubSupPr>
                                        <m:ctrlPr>
                                          <a:rPr lang="en-US" altLang="zh-TW" b="0" i="1" smtClean="0">
                                            <a:latin typeface="Cambria Math" panose="02040503050406030204" pitchFamily="18" charset="0"/>
                                          </a:rPr>
                                        </m:ctrlPr>
                                      </m:sSubSupPr>
                                      <m:e>
                                        <m:r>
                                          <a:rPr lang="en-US" altLang="zh-TW" b="0" i="1" smtClean="0">
                                            <a:latin typeface="Cambria Math" panose="02040503050406030204" pitchFamily="18" charset="0"/>
                                          </a:rPr>
                                          <m:t>𝑟</m:t>
                                        </m:r>
                                      </m:e>
                                      <m:sub>
                                        <m:r>
                                          <a:rPr lang="en-US" altLang="zh-TW" b="0" i="1" smtClean="0">
                                            <a:latin typeface="Cambria Math" panose="02040503050406030204" pitchFamily="18" charset="0"/>
                                          </a:rPr>
                                          <m:t>𝑗</m:t>
                                        </m:r>
                                        <m:r>
                                          <a:rPr lang="en-US" altLang="zh-TW" b="0" i="1" smtClean="0">
                                            <a:latin typeface="Cambria Math" panose="02040503050406030204" pitchFamily="18" charset="0"/>
                                          </a:rPr>
                                          <m:t>,</m:t>
                                        </m:r>
                                        <m:r>
                                          <a:rPr lang="en-US" altLang="zh-TW" b="0" i="1" smtClean="0">
                                            <a:latin typeface="Cambria Math" panose="02040503050406030204" pitchFamily="18" charset="0"/>
                                          </a:rPr>
                                          <m:t>𝑡</m:t>
                                        </m:r>
                                      </m:sub>
                                      <m:sup>
                                        <m:r>
                                          <a:rPr lang="en-US" altLang="zh-TW" b="0" i="1" smtClean="0">
                                            <a:latin typeface="Cambria Math" panose="02040503050406030204" pitchFamily="18" charset="0"/>
                                          </a:rPr>
                                          <m:t>′</m:t>
                                        </m:r>
                                      </m:sup>
                                    </m:sSubSup>
                                  </m:e>
                                </m:d>
                              </m:e>
                            </m:func>
                            <m:r>
                              <a:rPr lang="en-US" altLang="zh-TW" b="0" i="1" smtClean="0">
                                <a:latin typeface="Cambria Math" panose="02040503050406030204" pitchFamily="18" charset="0"/>
                              </a:rPr>
                              <m:t>+</m:t>
                            </m:r>
                            <m:sSub>
                              <m:sSubPr>
                                <m:ctrlPr>
                                  <a:rPr lang="en-US" altLang="zh-TW" b="0" i="1" smtClean="0">
                                    <a:latin typeface="Cambria Math" panose="02040503050406030204" pitchFamily="18" charset="0"/>
                                  </a:rPr>
                                </m:ctrlPr>
                              </m:sSubPr>
                              <m:e>
                                <m:r>
                                  <a:rPr lang="en-US" altLang="zh-TW" b="1" i="1" smtClean="0">
                                    <a:latin typeface="Cambria Math" panose="02040503050406030204" pitchFamily="18" charset="0"/>
                                  </a:rPr>
                                  <m:t>𝟏</m:t>
                                </m:r>
                              </m:e>
                              <m:sub>
                                <m:d>
                                  <m:dPr>
                                    <m:begChr m:val="["/>
                                    <m:endChr m:val="]"/>
                                    <m:ctrlPr>
                                      <a:rPr lang="en-US" altLang="zh-TW" b="0" i="1" smtClean="0">
                                        <a:latin typeface="Cambria Math" panose="02040503050406030204" pitchFamily="18" charset="0"/>
                                      </a:rPr>
                                    </m:ctrlPr>
                                  </m:dPr>
                                  <m:e>
                                    <m:r>
                                      <a:rPr lang="en-US" altLang="zh-TW" b="0" i="1" smtClean="0">
                                        <a:latin typeface="Cambria Math" panose="02040503050406030204" pitchFamily="18" charset="0"/>
                                      </a:rPr>
                                      <m:t>𝑖</m:t>
                                    </m:r>
                                    <m:r>
                                      <a:rPr lang="en-US" altLang="zh-TW" b="0" i="1" smtClean="0">
                                        <a:latin typeface="Cambria Math" panose="02040503050406030204" pitchFamily="18" charset="0"/>
                                      </a:rPr>
                                      <m:t> ≠</m:t>
                                    </m:r>
                                    <m:r>
                                      <a:rPr lang="en-US" altLang="zh-TW" b="0" i="1" smtClean="0">
                                        <a:latin typeface="Cambria Math" panose="02040503050406030204" pitchFamily="18" charset="0"/>
                                      </a:rPr>
                                      <m:t>𝑗</m:t>
                                    </m:r>
                                  </m:e>
                                </m:d>
                              </m:sub>
                            </m:sSub>
                            <m:func>
                              <m:funcPr>
                                <m:ctrlPr>
                                  <a:rPr lang="en-US" altLang="zh-TW" b="0" i="1" smtClean="0">
                                    <a:latin typeface="Cambria Math" panose="02040503050406030204" pitchFamily="18" charset="0"/>
                                  </a:rPr>
                                </m:ctrlPr>
                              </m:funcPr>
                              <m:fName>
                                <m:r>
                                  <m:rPr>
                                    <m:sty m:val="p"/>
                                  </m:rPr>
                                  <a:rPr lang="en-US" altLang="zh-TW" b="0" i="0" smtClean="0">
                                    <a:latin typeface="Cambria Math" panose="02040503050406030204" pitchFamily="18" charset="0"/>
                                  </a:rPr>
                                  <m:t>exp</m:t>
                                </m:r>
                              </m:fName>
                              <m:e>
                                <m:d>
                                  <m:dPr>
                                    <m:ctrlPr>
                                      <a:rPr lang="en-US" altLang="zh-TW" b="0" i="1" smtClean="0">
                                        <a:latin typeface="Cambria Math" panose="02040503050406030204" pitchFamily="18" charset="0"/>
                                      </a:rPr>
                                    </m:ctrlPr>
                                  </m:dPr>
                                  <m:e>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𝑟</m:t>
                                        </m:r>
                                      </m:e>
                                      <m:sub>
                                        <m:r>
                                          <a:rPr lang="en-US" altLang="zh-TW" b="0" i="1" smtClean="0">
                                            <a:latin typeface="Cambria Math" panose="02040503050406030204" pitchFamily="18" charset="0"/>
                                          </a:rPr>
                                          <m:t>𝑖</m:t>
                                        </m:r>
                                        <m:r>
                                          <a:rPr lang="en-US" altLang="zh-TW" b="0" i="1" smtClean="0">
                                            <a:latin typeface="Cambria Math" panose="02040503050406030204" pitchFamily="18" charset="0"/>
                                          </a:rPr>
                                          <m:t>,</m:t>
                                        </m:r>
                                        <m:r>
                                          <a:rPr lang="en-US" altLang="zh-TW" b="0" i="1" smtClean="0">
                                            <a:latin typeface="Cambria Math" panose="02040503050406030204" pitchFamily="18" charset="0"/>
                                          </a:rPr>
                                          <m:t>𝑡</m:t>
                                        </m:r>
                                      </m:sub>
                                    </m:sSub>
                                    <m:r>
                                      <a:rPr lang="en-US" altLang="zh-TW" i="1">
                                        <a:latin typeface="Cambria Math" panose="02040503050406030204" pitchFamily="18" charset="0"/>
                                        <a:ea typeface="Cambria Math" panose="02040503050406030204" pitchFamily="18" charset="0"/>
                                      </a:rPr>
                                      <m:t>∙</m:t>
                                    </m:r>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𝑟</m:t>
                                        </m:r>
                                      </m:e>
                                      <m:sub>
                                        <m:r>
                                          <a:rPr lang="en-US" altLang="zh-TW" b="0" i="1" smtClean="0">
                                            <a:latin typeface="Cambria Math" panose="02040503050406030204" pitchFamily="18" charset="0"/>
                                          </a:rPr>
                                          <m:t>𝑗</m:t>
                                        </m:r>
                                        <m:r>
                                          <a:rPr lang="en-US" altLang="zh-TW" b="0" i="1" smtClean="0">
                                            <a:latin typeface="Cambria Math" panose="02040503050406030204" pitchFamily="18" charset="0"/>
                                          </a:rPr>
                                          <m:t>,</m:t>
                                        </m:r>
                                        <m:r>
                                          <a:rPr lang="en-US" altLang="zh-TW" b="0" i="1" smtClean="0">
                                            <a:latin typeface="Cambria Math" panose="02040503050406030204" pitchFamily="18" charset="0"/>
                                          </a:rPr>
                                          <m:t>𝑡</m:t>
                                        </m:r>
                                      </m:sub>
                                    </m:sSub>
                                  </m:e>
                                </m:d>
                              </m:e>
                            </m:func>
                          </m:e>
                        </m:d>
                      </m:den>
                    </m:f>
                  </m:oMath>
                </a14:m>
                <a:endParaRPr lang="en-US" altLang="zh-TW" b="0"/>
              </a:p>
              <a:p>
                <a:pPr>
                  <a:lnSpc>
                    <a:spcPct val="150000"/>
                  </a:lnSpc>
                </a:pPr>
                <a:r>
                  <a:rPr lang="en-US" altLang="zh-TW"/>
                  <a:t>B = the batch size</a:t>
                </a:r>
              </a:p>
              <a:p>
                <a:pPr>
                  <a:lnSpc>
                    <a:spcPct val="150000"/>
                  </a:lnSpc>
                </a:pPr>
                <a:endParaRPr lang="en-US" altLang="zh-TW"/>
              </a:p>
            </p:txBody>
          </p:sp>
        </mc:Choice>
        <mc:Fallback>
          <p:sp>
            <p:nvSpPr>
              <p:cNvPr id="5" name="內容版面配置區 2">
                <a:extLst>
                  <a:ext uri="{FF2B5EF4-FFF2-40B4-BE49-F238E27FC236}">
                    <a16:creationId xmlns:a16="http://schemas.microsoft.com/office/drawing/2014/main" id="{2868E8A5-BE03-454B-A6E3-9BEBEA7867B3}"/>
                  </a:ext>
                </a:extLst>
              </p:cNvPr>
              <p:cNvSpPr>
                <a:spLocks noGrp="1" noRot="1" noChangeAspect="1" noMove="1" noResize="1" noEditPoints="1" noAdjustHandles="1" noChangeArrowheads="1" noChangeShapeType="1" noTextEdit="1"/>
              </p:cNvSpPr>
              <p:nvPr>
                <p:ph idx="1"/>
              </p:nvPr>
            </p:nvSpPr>
            <p:spPr>
              <a:xfrm>
                <a:off x="838200" y="2320119"/>
                <a:ext cx="10953466" cy="4435522"/>
              </a:xfrm>
              <a:blipFill>
                <a:blip r:embed="rId3"/>
                <a:stretch>
                  <a:fillRect l="-1002"/>
                </a:stretch>
              </a:blipFill>
            </p:spPr>
            <p:txBody>
              <a:bodyPr/>
              <a:lstStyle/>
              <a:p>
                <a:r>
                  <a:rPr lang="zh-TW" altLang="en-US">
                    <a:noFill/>
                  </a:rPr>
                  <a:t> </a:t>
                </a:r>
              </a:p>
            </p:txBody>
          </p:sp>
        </mc:Fallback>
      </mc:AlternateContent>
      <p:sp>
        <p:nvSpPr>
          <p:cNvPr id="3" name="矩形 2">
            <a:extLst>
              <a:ext uri="{FF2B5EF4-FFF2-40B4-BE49-F238E27FC236}">
                <a16:creationId xmlns:a16="http://schemas.microsoft.com/office/drawing/2014/main" id="{EA545A56-134E-452F-BBB2-22306953BCAC}"/>
              </a:ext>
            </a:extLst>
          </p:cNvPr>
          <p:cNvSpPr/>
          <p:nvPr/>
        </p:nvSpPr>
        <p:spPr>
          <a:xfrm>
            <a:off x="4965700" y="3429000"/>
            <a:ext cx="139700" cy="317500"/>
          </a:xfrm>
          <a:prstGeom prst="rect">
            <a:avLst/>
          </a:prstGeom>
          <a:solidFill>
            <a:schemeClr val="accent1">
              <a:alpha val="0"/>
            </a:schemeClr>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文字方塊 3">
            <a:extLst>
              <a:ext uri="{FF2B5EF4-FFF2-40B4-BE49-F238E27FC236}">
                <a16:creationId xmlns:a16="http://schemas.microsoft.com/office/drawing/2014/main" id="{DB384983-3C52-4EFC-B3CA-316227C2D738}"/>
              </a:ext>
            </a:extLst>
          </p:cNvPr>
          <p:cNvSpPr txBox="1"/>
          <p:nvPr/>
        </p:nvSpPr>
        <p:spPr>
          <a:xfrm>
            <a:off x="5218660" y="3746500"/>
            <a:ext cx="4014240" cy="369332"/>
          </a:xfrm>
          <a:prstGeom prst="rect">
            <a:avLst/>
          </a:prstGeom>
          <a:noFill/>
        </p:spPr>
        <p:txBody>
          <a:bodyPr wrap="none" rtlCol="0">
            <a:spAutoFit/>
          </a:bodyPr>
          <a:lstStyle/>
          <a:p>
            <a:r>
              <a:rPr lang="en-US" altLang="zh-TW" b="1">
                <a:solidFill>
                  <a:srgbClr val="FF0000"/>
                </a:solidFill>
              </a:rPr>
              <a:t>It should be an error by the author</a:t>
            </a:r>
            <a:endParaRPr lang="zh-TW" altLang="en-US" b="1">
              <a:solidFill>
                <a:srgbClr val="FF0000"/>
              </a:solidFill>
            </a:endParaRPr>
          </a:p>
        </p:txBody>
      </p:sp>
      <p:sp>
        <p:nvSpPr>
          <p:cNvPr id="6" name="文字方塊 5">
            <a:extLst>
              <a:ext uri="{FF2B5EF4-FFF2-40B4-BE49-F238E27FC236}">
                <a16:creationId xmlns:a16="http://schemas.microsoft.com/office/drawing/2014/main" id="{36C714A8-F049-441C-BB2E-556AC7E2F1D7}"/>
              </a:ext>
            </a:extLst>
          </p:cNvPr>
          <p:cNvSpPr txBox="1"/>
          <p:nvPr/>
        </p:nvSpPr>
        <p:spPr>
          <a:xfrm>
            <a:off x="10693399" y="6386309"/>
            <a:ext cx="1663701" cy="369332"/>
          </a:xfrm>
          <a:prstGeom prst="rect">
            <a:avLst/>
          </a:prstGeom>
          <a:noFill/>
        </p:spPr>
        <p:txBody>
          <a:bodyPr wrap="square">
            <a:spAutoFit/>
          </a:bodyPr>
          <a:lstStyle/>
          <a:p>
            <a:r>
              <a:rPr lang="zh-TW" altLang="en-US" b="1"/>
              <a:t>-log</a:t>
            </a:r>
            <a:r>
              <a:rPr lang="en-US" altLang="zh-TW" b="1"/>
              <a:t>(</a:t>
            </a:r>
            <a:r>
              <a:rPr lang="zh-TW" altLang="en-US" b="1"/>
              <a:t>1</a:t>
            </a:r>
            <a:r>
              <a:rPr lang="en-US" altLang="zh-TW" b="1"/>
              <a:t>)</a:t>
            </a:r>
            <a:r>
              <a:rPr lang="zh-TW" altLang="en-US" b="1"/>
              <a:t> </a:t>
            </a:r>
            <a:r>
              <a:rPr lang="en-US" altLang="zh-TW" b="1"/>
              <a:t>= 0</a:t>
            </a:r>
            <a:endParaRPr lang="zh-TW" altLang="en-US" b="1"/>
          </a:p>
        </p:txBody>
      </p:sp>
      <p:cxnSp>
        <p:nvCxnSpPr>
          <p:cNvPr id="7" name="直線單箭頭接點 6">
            <a:extLst>
              <a:ext uri="{FF2B5EF4-FFF2-40B4-BE49-F238E27FC236}">
                <a16:creationId xmlns:a16="http://schemas.microsoft.com/office/drawing/2014/main" id="{ADC9CB19-8701-4EA9-BD26-9028E84D5AF4}"/>
              </a:ext>
            </a:extLst>
          </p:cNvPr>
          <p:cNvCxnSpPr/>
          <p:nvPr/>
        </p:nvCxnSpPr>
        <p:spPr>
          <a:xfrm>
            <a:off x="7975600" y="3238500"/>
            <a:ext cx="0" cy="508000"/>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直線單箭頭接點 7">
            <a:extLst>
              <a:ext uri="{FF2B5EF4-FFF2-40B4-BE49-F238E27FC236}">
                <a16:creationId xmlns:a16="http://schemas.microsoft.com/office/drawing/2014/main" id="{79C451B5-3940-4D22-AD6F-C79F75E5727D}"/>
              </a:ext>
            </a:extLst>
          </p:cNvPr>
          <p:cNvCxnSpPr>
            <a:cxnSpLocks/>
          </p:cNvCxnSpPr>
          <p:nvPr/>
        </p:nvCxnSpPr>
        <p:spPr>
          <a:xfrm flipV="1">
            <a:off x="6337300" y="2518463"/>
            <a:ext cx="0" cy="516837"/>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直線單箭頭接點 8">
            <a:extLst>
              <a:ext uri="{FF2B5EF4-FFF2-40B4-BE49-F238E27FC236}">
                <a16:creationId xmlns:a16="http://schemas.microsoft.com/office/drawing/2014/main" id="{67195A01-A431-4931-B619-3DC2C587BD48}"/>
              </a:ext>
            </a:extLst>
          </p:cNvPr>
          <p:cNvCxnSpPr>
            <a:cxnSpLocks/>
          </p:cNvCxnSpPr>
          <p:nvPr/>
        </p:nvCxnSpPr>
        <p:spPr>
          <a:xfrm flipV="1">
            <a:off x="3771900" y="3229663"/>
            <a:ext cx="0" cy="516837"/>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5739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D5A82AE-0029-44BB-AFA5-25AABEF2F849}"/>
              </a:ext>
            </a:extLst>
          </p:cNvPr>
          <p:cNvSpPr>
            <a:spLocks noGrp="1"/>
          </p:cNvSpPr>
          <p:nvPr>
            <p:ph type="title"/>
          </p:nvPr>
        </p:nvSpPr>
        <p:spPr/>
        <p:txBody>
          <a:bodyPr/>
          <a:lstStyle/>
          <a:p>
            <a:r>
              <a:rPr lang="en-US" altLang="zh-TW"/>
              <a:t>The overall loss</a:t>
            </a:r>
            <a:endParaRPr lang="zh-TW" altLang="en-US"/>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4CD184B8-80F9-4004-B608-B473F6E1F467}"/>
                  </a:ext>
                </a:extLst>
              </p:cNvPr>
              <p:cNvSpPr>
                <a:spLocks noGrp="1"/>
              </p:cNvSpPr>
              <p:nvPr>
                <p:ph idx="1"/>
              </p:nvPr>
            </p:nvSpPr>
            <p:spPr>
              <a:xfrm>
                <a:off x="838200" y="1825625"/>
                <a:ext cx="10515600" cy="4667250"/>
              </a:xfrm>
            </p:spPr>
            <p:txBody>
              <a:bodyPr>
                <a:normAutofit/>
              </a:bodyPr>
              <a:lstStyle/>
              <a:p>
                <a:pPr>
                  <a:lnSpc>
                    <a:spcPct val="150000"/>
                  </a:lnSpc>
                </a:pPr>
                <a:r>
                  <a:rPr lang="en-US" altLang="zh-TW"/>
                  <a:t>The two loss are complementary to each other.</a:t>
                </a:r>
              </a:p>
              <a:p>
                <a:pPr>
                  <a:lnSpc>
                    <a:spcPct val="150000"/>
                  </a:lnSpc>
                </a:pPr>
                <a:r>
                  <a:rPr lang="en-US" altLang="zh-TW"/>
                  <a:t>Instance contrast may learn the instance-specific characteristics</a:t>
                </a:r>
              </a:p>
              <a:p>
                <a:pPr>
                  <a:lnSpc>
                    <a:spcPct val="150000"/>
                  </a:lnSpc>
                </a:pPr>
                <a:r>
                  <a:rPr lang="en-US" altLang="zh-TW"/>
                  <a:t>Temporary contrast aims to mine the dynamic trends over time</a:t>
                </a:r>
              </a:p>
              <a:p>
                <a:pPr>
                  <a:lnSpc>
                    <a:spcPct val="150000"/>
                  </a:lnSpc>
                </a:pPr>
                <a:r>
                  <a:rPr lang="en-US" altLang="zh-TW"/>
                  <a:t>The overall loss is defined as</a:t>
                </a:r>
              </a:p>
              <a:p>
                <a:pPr lvl="1">
                  <a:lnSpc>
                    <a:spcPct val="150000"/>
                  </a:lnSpc>
                </a:pPr>
                <a14:m>
                  <m:oMath xmlns:m="http://schemas.openxmlformats.org/officeDocument/2006/math">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𝐿</m:t>
                        </m:r>
                      </m:e>
                      <m:sub>
                        <m:r>
                          <a:rPr lang="en-US" altLang="zh-TW" b="0" i="1" smtClean="0">
                            <a:latin typeface="Cambria Math" panose="02040503050406030204" pitchFamily="18" charset="0"/>
                          </a:rPr>
                          <m:t>𝑑𝑢𝑎𝑙</m:t>
                        </m:r>
                      </m:sub>
                    </m:sSub>
                    <m:r>
                      <a:rPr lang="en-US" altLang="zh-TW" b="0" i="1" smtClean="0">
                        <a:latin typeface="Cambria Math" panose="02040503050406030204" pitchFamily="18" charset="0"/>
                      </a:rPr>
                      <m:t>=</m:t>
                    </m:r>
                    <m:f>
                      <m:fPr>
                        <m:ctrlPr>
                          <a:rPr lang="en-US" altLang="zh-TW" b="0" i="1" smtClean="0">
                            <a:latin typeface="Cambria Math" panose="02040503050406030204" pitchFamily="18" charset="0"/>
                          </a:rPr>
                        </m:ctrlPr>
                      </m:fPr>
                      <m:num>
                        <m:r>
                          <a:rPr lang="en-US" altLang="zh-TW" b="0" i="1" smtClean="0">
                            <a:latin typeface="Cambria Math" panose="02040503050406030204" pitchFamily="18" charset="0"/>
                          </a:rPr>
                          <m:t>1</m:t>
                        </m:r>
                      </m:num>
                      <m:den>
                        <m:r>
                          <a:rPr lang="en-US" altLang="zh-TW" b="0" i="1" smtClean="0">
                            <a:latin typeface="Cambria Math" panose="02040503050406030204" pitchFamily="18" charset="0"/>
                          </a:rPr>
                          <m:t>𝑁𝑇</m:t>
                        </m:r>
                      </m:den>
                    </m:f>
                    <m:sSub>
                      <m:sSubPr>
                        <m:ctrlPr>
                          <a:rPr lang="en-US" altLang="zh-TW" b="0" i="1" smtClean="0">
                            <a:latin typeface="Cambria Math" panose="02040503050406030204" pitchFamily="18" charset="0"/>
                          </a:rPr>
                        </m:ctrlPr>
                      </m:sSubPr>
                      <m:e>
                        <m:r>
                          <a:rPr lang="zh-TW" altLang="en-US" i="1" smtClean="0">
                            <a:latin typeface="Cambria Math" panose="02040503050406030204" pitchFamily="18" charset="0"/>
                          </a:rPr>
                          <m:t>𝛴</m:t>
                        </m:r>
                      </m:e>
                      <m:sub>
                        <m:r>
                          <a:rPr lang="en-US" altLang="zh-TW" b="0" i="1" smtClean="0">
                            <a:latin typeface="Cambria Math" panose="02040503050406030204" pitchFamily="18" charset="0"/>
                          </a:rPr>
                          <m:t>𝑖</m:t>
                        </m:r>
                      </m:sub>
                    </m:sSub>
                    <m:sSub>
                      <m:sSubPr>
                        <m:ctrlPr>
                          <a:rPr lang="en-US" altLang="zh-TW" b="0" i="1" smtClean="0">
                            <a:latin typeface="Cambria Math" panose="02040503050406030204" pitchFamily="18" charset="0"/>
                          </a:rPr>
                        </m:ctrlPr>
                      </m:sSubPr>
                      <m:e>
                        <m:r>
                          <a:rPr lang="zh-TW" altLang="en-US" i="1" smtClean="0">
                            <a:latin typeface="Cambria Math" panose="02040503050406030204" pitchFamily="18" charset="0"/>
                          </a:rPr>
                          <m:t>𝛴</m:t>
                        </m:r>
                      </m:e>
                      <m:sub>
                        <m:r>
                          <a:rPr lang="en-US" altLang="zh-TW" b="0" i="1" smtClean="0">
                            <a:latin typeface="Cambria Math" panose="02040503050406030204" pitchFamily="18" charset="0"/>
                          </a:rPr>
                          <m:t>𝑡</m:t>
                        </m:r>
                      </m:sub>
                    </m:sSub>
                    <m:r>
                      <a:rPr lang="en-US" altLang="zh-TW" b="0" i="1" smtClean="0">
                        <a:latin typeface="Cambria Math" panose="02040503050406030204" pitchFamily="18" charset="0"/>
                      </a:rPr>
                      <m:t>(</m:t>
                    </m:r>
                    <m:sSubSup>
                      <m:sSubSupPr>
                        <m:ctrlPr>
                          <a:rPr lang="en-US" altLang="zh-TW" b="0" i="1" smtClean="0">
                            <a:latin typeface="Cambria Math" panose="02040503050406030204" pitchFamily="18" charset="0"/>
                          </a:rPr>
                        </m:ctrlPr>
                      </m:sSubSupPr>
                      <m:e>
                        <m:r>
                          <a:rPr lang="en-US" altLang="zh-TW" b="0" i="1" smtClean="0">
                            <a:latin typeface="Cambria Math" panose="02040503050406030204" pitchFamily="18" charset="0"/>
                          </a:rPr>
                          <m:t>𝑙</m:t>
                        </m:r>
                      </m:e>
                      <m:sub>
                        <m:r>
                          <a:rPr lang="en-US" altLang="zh-TW" b="0" i="1" smtClean="0">
                            <a:latin typeface="Cambria Math" panose="02040503050406030204" pitchFamily="18" charset="0"/>
                          </a:rPr>
                          <m:t>𝑡𝑒𝑚𝑝</m:t>
                        </m:r>
                      </m:sub>
                      <m:sup>
                        <m:r>
                          <a:rPr lang="en-US" altLang="zh-TW" b="0" i="1" smtClean="0">
                            <a:latin typeface="Cambria Math" panose="02040503050406030204" pitchFamily="18" charset="0"/>
                          </a:rPr>
                          <m:t>(</m:t>
                        </m:r>
                        <m:r>
                          <a:rPr lang="en-US" altLang="zh-TW" b="0" i="1" smtClean="0">
                            <a:latin typeface="Cambria Math" panose="02040503050406030204" pitchFamily="18" charset="0"/>
                          </a:rPr>
                          <m:t>𝑖</m:t>
                        </m:r>
                        <m:r>
                          <a:rPr lang="en-US" altLang="zh-TW" b="0" i="1" smtClean="0">
                            <a:latin typeface="Cambria Math" panose="02040503050406030204" pitchFamily="18" charset="0"/>
                          </a:rPr>
                          <m:t>, </m:t>
                        </m:r>
                        <m:r>
                          <a:rPr lang="en-US" altLang="zh-TW" b="0" i="1" smtClean="0">
                            <a:latin typeface="Cambria Math" panose="02040503050406030204" pitchFamily="18" charset="0"/>
                          </a:rPr>
                          <m:t>𝑡</m:t>
                        </m:r>
                        <m:r>
                          <a:rPr lang="en-US" altLang="zh-TW" b="0" i="1" smtClean="0">
                            <a:latin typeface="Cambria Math" panose="02040503050406030204" pitchFamily="18" charset="0"/>
                          </a:rPr>
                          <m:t>)</m:t>
                        </m:r>
                      </m:sup>
                    </m:sSubSup>
                    <m:r>
                      <a:rPr lang="en-US" altLang="zh-TW" b="0" i="1" smtClean="0">
                        <a:latin typeface="Cambria Math" panose="02040503050406030204" pitchFamily="18" charset="0"/>
                      </a:rPr>
                      <m:t>+</m:t>
                    </m:r>
                    <m:sSubSup>
                      <m:sSubSupPr>
                        <m:ctrlPr>
                          <a:rPr lang="en-US" altLang="zh-TW" b="0" i="1" smtClean="0">
                            <a:latin typeface="Cambria Math" panose="02040503050406030204" pitchFamily="18" charset="0"/>
                          </a:rPr>
                        </m:ctrlPr>
                      </m:sSubSupPr>
                      <m:e>
                        <m:r>
                          <a:rPr lang="en-US" altLang="zh-TW" b="0" i="1" smtClean="0">
                            <a:latin typeface="Cambria Math" panose="02040503050406030204" pitchFamily="18" charset="0"/>
                          </a:rPr>
                          <m:t>𝑙</m:t>
                        </m:r>
                      </m:e>
                      <m:sub>
                        <m:r>
                          <a:rPr lang="en-US" altLang="zh-TW" b="0" i="1" smtClean="0">
                            <a:latin typeface="Cambria Math" panose="02040503050406030204" pitchFamily="18" charset="0"/>
                          </a:rPr>
                          <m:t>𝑖𝑛𝑠𝑡</m:t>
                        </m:r>
                      </m:sub>
                      <m:sup>
                        <m:r>
                          <a:rPr lang="en-US" altLang="zh-TW" b="0" i="1" smtClean="0">
                            <a:latin typeface="Cambria Math" panose="02040503050406030204" pitchFamily="18" charset="0"/>
                          </a:rPr>
                          <m:t>(</m:t>
                        </m:r>
                        <m:r>
                          <a:rPr lang="en-US" altLang="zh-TW" b="0" i="1" smtClean="0">
                            <a:latin typeface="Cambria Math" panose="02040503050406030204" pitchFamily="18" charset="0"/>
                          </a:rPr>
                          <m:t>𝑖</m:t>
                        </m:r>
                        <m:r>
                          <a:rPr lang="en-US" altLang="zh-TW" b="0" i="1" smtClean="0">
                            <a:latin typeface="Cambria Math" panose="02040503050406030204" pitchFamily="18" charset="0"/>
                          </a:rPr>
                          <m:t>,</m:t>
                        </m:r>
                        <m:r>
                          <a:rPr lang="en-US" altLang="zh-TW" b="0" i="1" smtClean="0">
                            <a:latin typeface="Cambria Math" panose="02040503050406030204" pitchFamily="18" charset="0"/>
                          </a:rPr>
                          <m:t>𝑡</m:t>
                        </m:r>
                        <m:r>
                          <a:rPr lang="en-US" altLang="zh-TW" b="0" i="1" smtClean="0">
                            <a:latin typeface="Cambria Math" panose="02040503050406030204" pitchFamily="18" charset="0"/>
                          </a:rPr>
                          <m:t>)</m:t>
                        </m:r>
                      </m:sup>
                    </m:sSubSup>
                    <m:r>
                      <a:rPr lang="en-US" altLang="zh-TW" b="0" i="1" smtClean="0">
                        <a:latin typeface="Cambria Math" panose="02040503050406030204" pitchFamily="18" charset="0"/>
                      </a:rPr>
                      <m:t>)</m:t>
                    </m:r>
                  </m:oMath>
                </a14:m>
                <a:endParaRPr lang="zh-TW" altLang="en-US"/>
              </a:p>
            </p:txBody>
          </p:sp>
        </mc:Choice>
        <mc:Fallback xmlns="">
          <p:sp>
            <p:nvSpPr>
              <p:cNvPr id="3" name="內容版面配置區 2">
                <a:extLst>
                  <a:ext uri="{FF2B5EF4-FFF2-40B4-BE49-F238E27FC236}">
                    <a16:creationId xmlns:a16="http://schemas.microsoft.com/office/drawing/2014/main" id="{4CD184B8-80F9-4004-B608-B473F6E1F467}"/>
                  </a:ext>
                </a:extLst>
              </p:cNvPr>
              <p:cNvSpPr>
                <a:spLocks noGrp="1" noRot="1" noChangeAspect="1" noMove="1" noResize="1" noEditPoints="1" noAdjustHandles="1" noChangeArrowheads="1" noChangeShapeType="1" noTextEdit="1"/>
              </p:cNvSpPr>
              <p:nvPr>
                <p:ph idx="1"/>
              </p:nvPr>
            </p:nvSpPr>
            <p:spPr>
              <a:xfrm>
                <a:off x="838200" y="1825625"/>
                <a:ext cx="10515600" cy="4667250"/>
              </a:xfrm>
              <a:blipFill>
                <a:blip r:embed="rId2"/>
                <a:stretch>
                  <a:fillRect l="-1043"/>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7947482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F104277-F0E8-43DD-97C7-1F53DAFC084D}"/>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5FA11E8B-8445-496E-9441-D6AE5614EA54}"/>
              </a:ext>
            </a:extLst>
          </p:cNvPr>
          <p:cNvSpPr>
            <a:spLocks noGrp="1"/>
          </p:cNvSpPr>
          <p:nvPr>
            <p:ph idx="1"/>
          </p:nvPr>
        </p:nvSpPr>
        <p:spPr/>
        <p:txBody>
          <a:bodyPr/>
          <a:lstStyle/>
          <a:p>
            <a:endParaRPr lang="zh-TW" altLang="en-US"/>
          </a:p>
        </p:txBody>
      </p:sp>
      <p:pic>
        <p:nvPicPr>
          <p:cNvPr id="5" name="圖片 4">
            <a:extLst>
              <a:ext uri="{FF2B5EF4-FFF2-40B4-BE49-F238E27FC236}">
                <a16:creationId xmlns:a16="http://schemas.microsoft.com/office/drawing/2014/main" id="{776222CE-42BB-458D-959F-5003E1F80257}"/>
              </a:ext>
            </a:extLst>
          </p:cNvPr>
          <p:cNvPicPr>
            <a:picLocks noChangeAspect="1"/>
          </p:cNvPicPr>
          <p:nvPr/>
        </p:nvPicPr>
        <p:blipFill>
          <a:blip r:embed="rId2"/>
          <a:stretch>
            <a:fillRect/>
          </a:stretch>
        </p:blipFill>
        <p:spPr>
          <a:xfrm>
            <a:off x="2241768" y="0"/>
            <a:ext cx="7708464" cy="6858000"/>
          </a:xfrm>
          <a:prstGeom prst="rect">
            <a:avLst/>
          </a:prstGeom>
        </p:spPr>
      </p:pic>
    </p:spTree>
    <p:extLst>
      <p:ext uri="{BB962C8B-B14F-4D97-AF65-F5344CB8AC3E}">
        <p14:creationId xmlns:p14="http://schemas.microsoft.com/office/powerpoint/2010/main" val="29065820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88F9B2C3-BF19-47FB-AEF3-5CAB994B85A1}"/>
              </a:ext>
            </a:extLst>
          </p:cNvPr>
          <p:cNvSpPr>
            <a:spLocks noGrp="1"/>
          </p:cNvSpPr>
          <p:nvPr>
            <p:ph idx="1"/>
          </p:nvPr>
        </p:nvSpPr>
        <p:spPr/>
        <p:txBody>
          <a:bodyPr/>
          <a:lstStyle/>
          <a:p>
            <a:endParaRPr lang="zh-TW" altLang="en-US"/>
          </a:p>
        </p:txBody>
      </p:sp>
      <p:pic>
        <p:nvPicPr>
          <p:cNvPr id="4" name="圖片 3">
            <a:extLst>
              <a:ext uri="{FF2B5EF4-FFF2-40B4-BE49-F238E27FC236}">
                <a16:creationId xmlns:a16="http://schemas.microsoft.com/office/drawing/2014/main" id="{1983B362-DEBB-4A9C-8A58-8B554B09A84C}"/>
              </a:ext>
            </a:extLst>
          </p:cNvPr>
          <p:cNvPicPr>
            <a:picLocks noChangeAspect="1"/>
          </p:cNvPicPr>
          <p:nvPr/>
        </p:nvPicPr>
        <p:blipFill>
          <a:blip r:embed="rId2"/>
          <a:stretch>
            <a:fillRect/>
          </a:stretch>
        </p:blipFill>
        <p:spPr>
          <a:xfrm>
            <a:off x="613012" y="1027906"/>
            <a:ext cx="10965976" cy="5349875"/>
          </a:xfrm>
          <a:prstGeom prst="rect">
            <a:avLst/>
          </a:prstGeom>
        </p:spPr>
      </p:pic>
      <p:sp>
        <p:nvSpPr>
          <p:cNvPr id="2" name="文字方塊 1">
            <a:extLst>
              <a:ext uri="{FF2B5EF4-FFF2-40B4-BE49-F238E27FC236}">
                <a16:creationId xmlns:a16="http://schemas.microsoft.com/office/drawing/2014/main" id="{6F89EAD2-0C49-4B50-87D4-E3BE6930C637}"/>
              </a:ext>
            </a:extLst>
          </p:cNvPr>
          <p:cNvSpPr txBox="1"/>
          <p:nvPr/>
        </p:nvSpPr>
        <p:spPr>
          <a:xfrm>
            <a:off x="0" y="703937"/>
            <a:ext cx="9180718" cy="369332"/>
          </a:xfrm>
          <a:prstGeom prst="rect">
            <a:avLst/>
          </a:prstGeom>
          <a:noFill/>
        </p:spPr>
        <p:txBody>
          <a:bodyPr wrap="none" rtlCol="0">
            <a:spAutoFit/>
          </a:bodyPr>
          <a:lstStyle/>
          <a:p>
            <a:r>
              <a:rPr lang="en-US" altLang="zh-TW" b="1">
                <a:solidFill>
                  <a:srgbClr val="FF0000"/>
                </a:solidFill>
              </a:rPr>
              <a:t>Timestamp Masking and Random cropping are only applied in the training phase</a:t>
            </a:r>
            <a:endParaRPr lang="zh-TW" altLang="en-US" b="1">
              <a:solidFill>
                <a:srgbClr val="FF0000"/>
              </a:solidFill>
            </a:endParaRPr>
          </a:p>
        </p:txBody>
      </p:sp>
      <p:cxnSp>
        <p:nvCxnSpPr>
          <p:cNvPr id="6" name="接點: 肘形 5">
            <a:extLst>
              <a:ext uri="{FF2B5EF4-FFF2-40B4-BE49-F238E27FC236}">
                <a16:creationId xmlns:a16="http://schemas.microsoft.com/office/drawing/2014/main" id="{82341041-8241-4E0F-9ABF-FD91FDBAB25E}"/>
              </a:ext>
            </a:extLst>
          </p:cNvPr>
          <p:cNvCxnSpPr>
            <a:cxnSpLocks/>
          </p:cNvCxnSpPr>
          <p:nvPr/>
        </p:nvCxnSpPr>
        <p:spPr>
          <a:xfrm rot="16200000" flipV="1">
            <a:off x="798168" y="2080868"/>
            <a:ext cx="2714624" cy="819840"/>
          </a:xfrm>
          <a:prstGeom prst="bentConnector3">
            <a:avLst>
              <a:gd name="adj1" fmla="val 409"/>
            </a:avLst>
          </a:prstGeom>
          <a:ln w="19050">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17" name="直線接點 16">
            <a:extLst>
              <a:ext uri="{FF2B5EF4-FFF2-40B4-BE49-F238E27FC236}">
                <a16:creationId xmlns:a16="http://schemas.microsoft.com/office/drawing/2014/main" id="{E8B4B911-8A84-4CDB-B5B4-48BB879534B1}"/>
              </a:ext>
            </a:extLst>
          </p:cNvPr>
          <p:cNvCxnSpPr>
            <a:cxnSpLocks/>
          </p:cNvCxnSpPr>
          <p:nvPr/>
        </p:nvCxnSpPr>
        <p:spPr>
          <a:xfrm>
            <a:off x="1745559" y="1870988"/>
            <a:ext cx="857941"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20454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5C49663-3A39-4883-8858-FFFDF877B0DD}"/>
              </a:ext>
            </a:extLst>
          </p:cNvPr>
          <p:cNvSpPr>
            <a:spLocks noGrp="1"/>
          </p:cNvSpPr>
          <p:nvPr>
            <p:ph type="title"/>
          </p:nvPr>
        </p:nvSpPr>
        <p:spPr/>
        <p:txBody>
          <a:bodyPr/>
          <a:lstStyle/>
          <a:p>
            <a:r>
              <a:rPr lang="en-US" altLang="zh-TW" b="0" i="0">
                <a:solidFill>
                  <a:srgbClr val="374151"/>
                </a:solidFill>
                <a:effectLst/>
              </a:rPr>
              <a:t>How to handle irregular time series data?</a:t>
            </a:r>
            <a:endParaRPr lang="zh-TW" altLang="en-US"/>
          </a:p>
        </p:txBody>
      </p:sp>
      <p:sp>
        <p:nvSpPr>
          <p:cNvPr id="3" name="內容版面配置區 2">
            <a:extLst>
              <a:ext uri="{FF2B5EF4-FFF2-40B4-BE49-F238E27FC236}">
                <a16:creationId xmlns:a16="http://schemas.microsoft.com/office/drawing/2014/main" id="{CFE5D689-D560-4DC4-A5F5-A6B5FE807DA2}"/>
              </a:ext>
            </a:extLst>
          </p:cNvPr>
          <p:cNvSpPr>
            <a:spLocks noGrp="1"/>
          </p:cNvSpPr>
          <p:nvPr>
            <p:ph idx="1"/>
          </p:nvPr>
        </p:nvSpPr>
        <p:spPr/>
        <p:txBody>
          <a:bodyPr/>
          <a:lstStyle/>
          <a:p>
            <a:endParaRPr lang="zh-TW" altLang="en-US"/>
          </a:p>
        </p:txBody>
      </p:sp>
      <p:pic>
        <p:nvPicPr>
          <p:cNvPr id="7" name="圖片 6">
            <a:extLst>
              <a:ext uri="{FF2B5EF4-FFF2-40B4-BE49-F238E27FC236}">
                <a16:creationId xmlns:a16="http://schemas.microsoft.com/office/drawing/2014/main" id="{A915D6C0-827F-4BC9-8171-FCFBFEC0CC9F}"/>
              </a:ext>
            </a:extLst>
          </p:cNvPr>
          <p:cNvPicPr>
            <a:picLocks noChangeAspect="1"/>
          </p:cNvPicPr>
          <p:nvPr/>
        </p:nvPicPr>
        <p:blipFill>
          <a:blip r:embed="rId3"/>
          <a:stretch>
            <a:fillRect/>
          </a:stretch>
        </p:blipFill>
        <p:spPr>
          <a:xfrm>
            <a:off x="1312721" y="2084282"/>
            <a:ext cx="9566558" cy="2817917"/>
          </a:xfrm>
          <a:prstGeom prst="rect">
            <a:avLst/>
          </a:prstGeom>
        </p:spPr>
      </p:pic>
      <p:sp>
        <p:nvSpPr>
          <p:cNvPr id="8" name="矩形 7">
            <a:extLst>
              <a:ext uri="{FF2B5EF4-FFF2-40B4-BE49-F238E27FC236}">
                <a16:creationId xmlns:a16="http://schemas.microsoft.com/office/drawing/2014/main" id="{5D617D11-AF07-4343-8231-03AB089C81A9}"/>
              </a:ext>
            </a:extLst>
          </p:cNvPr>
          <p:cNvSpPr/>
          <p:nvPr/>
        </p:nvSpPr>
        <p:spPr>
          <a:xfrm>
            <a:off x="5219700" y="2857500"/>
            <a:ext cx="5270500" cy="317500"/>
          </a:xfrm>
          <a:prstGeom prst="rect">
            <a:avLst/>
          </a:prstGeom>
          <a:solidFill>
            <a:srgbClr val="FFFF0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a:extLst>
              <a:ext uri="{FF2B5EF4-FFF2-40B4-BE49-F238E27FC236}">
                <a16:creationId xmlns:a16="http://schemas.microsoft.com/office/drawing/2014/main" id="{576DEAD6-922D-4E72-BF05-A2C31F4CD336}"/>
              </a:ext>
            </a:extLst>
          </p:cNvPr>
          <p:cNvSpPr/>
          <p:nvPr/>
        </p:nvSpPr>
        <p:spPr>
          <a:xfrm>
            <a:off x="1648690" y="3270250"/>
            <a:ext cx="6311900" cy="317500"/>
          </a:xfrm>
          <a:prstGeom prst="rect">
            <a:avLst/>
          </a:prstGeom>
          <a:solidFill>
            <a:srgbClr val="FFFF0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460068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969FBED-E9E0-4036-A752-C8CDA32BC7B7}"/>
              </a:ext>
            </a:extLst>
          </p:cNvPr>
          <p:cNvSpPr>
            <a:spLocks noGrp="1"/>
          </p:cNvSpPr>
          <p:nvPr>
            <p:ph type="title"/>
          </p:nvPr>
        </p:nvSpPr>
        <p:spPr>
          <a:xfrm>
            <a:off x="838200" y="2766218"/>
            <a:ext cx="10515600" cy="1325563"/>
          </a:xfrm>
        </p:spPr>
        <p:txBody>
          <a:bodyPr/>
          <a:lstStyle/>
          <a:p>
            <a:pPr>
              <a:lnSpc>
                <a:spcPct val="150000"/>
              </a:lnSpc>
            </a:pPr>
            <a:r>
              <a:rPr lang="en-US" altLang="zh-TW"/>
              <a:t>Time Series Anomaly Detection</a:t>
            </a:r>
          </a:p>
        </p:txBody>
      </p:sp>
    </p:spTree>
    <p:extLst>
      <p:ext uri="{BB962C8B-B14F-4D97-AF65-F5344CB8AC3E}">
        <p14:creationId xmlns:p14="http://schemas.microsoft.com/office/powerpoint/2010/main" val="2343029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6F7CF49-F296-43B6-89D1-8539D8932BED}"/>
              </a:ext>
            </a:extLst>
          </p:cNvPr>
          <p:cNvSpPr>
            <a:spLocks noGrp="1"/>
          </p:cNvSpPr>
          <p:nvPr>
            <p:ph type="title"/>
          </p:nvPr>
        </p:nvSpPr>
        <p:spPr/>
        <p:txBody>
          <a:bodyPr/>
          <a:lstStyle/>
          <a:p>
            <a:r>
              <a:rPr lang="en-US" altLang="zh-TW" dirty="0"/>
              <a:t>Time Series Anomaly Detection</a:t>
            </a:r>
            <a:endParaRPr lang="zh-TW" altLang="en-US"/>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C8B798E3-AC9C-4329-9F29-0E895D8E9415}"/>
                  </a:ext>
                </a:extLst>
              </p:cNvPr>
              <p:cNvSpPr>
                <a:spLocks noGrp="1"/>
              </p:cNvSpPr>
              <p:nvPr>
                <p:ph idx="1"/>
              </p:nvPr>
            </p:nvSpPr>
            <p:spPr>
              <a:xfrm>
                <a:off x="838200" y="1433016"/>
                <a:ext cx="10515600" cy="5424984"/>
              </a:xfrm>
            </p:spPr>
            <p:txBody>
              <a:bodyPr>
                <a:normAutofit fontScale="92500" lnSpcReduction="20000"/>
              </a:bodyPr>
              <a:lstStyle/>
              <a:p>
                <a:pPr>
                  <a:lnSpc>
                    <a:spcPct val="150000"/>
                  </a:lnSpc>
                </a:pPr>
                <a:r>
                  <a:rPr lang="en-US" altLang="zh-TW" dirty="0"/>
                  <a:t>Given any time series slice </a:t>
                </a:r>
                <a14:m>
                  <m:oMath xmlns:m="http://schemas.openxmlformats.org/officeDocument/2006/math">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𝑥</m:t>
                        </m:r>
                      </m:e>
                      <m:sub>
                        <m:r>
                          <a:rPr lang="en-US" altLang="zh-TW" b="0" i="1" smtClean="0">
                            <a:latin typeface="Cambria Math" panose="02040503050406030204" pitchFamily="18" charset="0"/>
                          </a:rPr>
                          <m:t>1</m:t>
                        </m:r>
                      </m:sub>
                    </m:sSub>
                    <m:r>
                      <a:rPr lang="en-US" altLang="zh-TW" b="0" i="1" smtClean="0">
                        <a:latin typeface="Cambria Math" panose="02040503050406030204" pitchFamily="18" charset="0"/>
                      </a:rPr>
                      <m:t>, </m:t>
                    </m:r>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𝑥</m:t>
                        </m:r>
                      </m:e>
                      <m:sub>
                        <m:r>
                          <a:rPr lang="en-US" altLang="zh-TW" b="0" i="1" smtClean="0">
                            <a:latin typeface="Cambria Math" panose="02040503050406030204" pitchFamily="18" charset="0"/>
                          </a:rPr>
                          <m:t>2</m:t>
                        </m:r>
                      </m:sub>
                    </m:sSub>
                    <m:r>
                      <a:rPr lang="en-US" altLang="zh-TW" b="0" i="1" smtClean="0">
                        <a:latin typeface="Cambria Math" panose="02040503050406030204" pitchFamily="18" charset="0"/>
                      </a:rPr>
                      <m:t>,…,</m:t>
                    </m:r>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𝑥</m:t>
                        </m:r>
                      </m:e>
                      <m:sub>
                        <m:r>
                          <a:rPr lang="en-US" altLang="zh-TW" b="0" i="1" smtClean="0">
                            <a:latin typeface="Cambria Math" panose="02040503050406030204" pitchFamily="18" charset="0"/>
                          </a:rPr>
                          <m:t>𝑡</m:t>
                        </m:r>
                      </m:sub>
                    </m:sSub>
                  </m:oMath>
                </a14:m>
                <a:r>
                  <a:rPr lang="en-US" altLang="zh-TW" dirty="0"/>
                  <a:t> that determine whether the last point</a:t>
                </a:r>
                <a14:m>
                  <m:oMath xmlns:m="http://schemas.openxmlformats.org/officeDocument/2006/math">
                    <m:r>
                      <a:rPr lang="en-US" altLang="zh-TW" b="0" i="0" smtClean="0">
                        <a:latin typeface="Cambria Math" panose="02040503050406030204" pitchFamily="18" charset="0"/>
                      </a:rPr>
                      <m:t> </m:t>
                    </m:r>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𝑥</m:t>
                        </m:r>
                      </m:e>
                      <m:sub>
                        <m:r>
                          <a:rPr lang="en-US" altLang="zh-TW" b="0" i="1" smtClean="0">
                            <a:latin typeface="Cambria Math" panose="02040503050406030204" pitchFamily="18" charset="0"/>
                          </a:rPr>
                          <m:t>𝑡</m:t>
                        </m:r>
                      </m:sub>
                    </m:sSub>
                  </m:oMath>
                </a14:m>
                <a:r>
                  <a:rPr lang="zh-TW" altLang="en-US"/>
                  <a:t> </a:t>
                </a:r>
                <a:r>
                  <a:rPr lang="en-US" altLang="zh-TW" dirty="0"/>
                  <a:t>is an anomaly.</a:t>
                </a:r>
              </a:p>
              <a:p>
                <a:pPr>
                  <a:lnSpc>
                    <a:spcPct val="150000"/>
                  </a:lnSpc>
                </a:pPr>
                <a:r>
                  <a:rPr lang="en-US" altLang="zh-TW" dirty="0"/>
                  <a:t>The trained TS2Vec forwards twice for an input: </a:t>
                </a:r>
                <a:br>
                  <a:rPr lang="en-US" altLang="zh-TW" dirty="0"/>
                </a:br>
                <a:r>
                  <a:rPr lang="en-US" altLang="zh-TW" dirty="0"/>
                  <a:t>	1. mask out the last observation </a:t>
                </a:r>
                <a14:m>
                  <m:oMath xmlns:m="http://schemas.openxmlformats.org/officeDocument/2006/math">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𝑥</m:t>
                        </m:r>
                      </m:e>
                      <m:sub>
                        <m:r>
                          <a:rPr lang="en-US" altLang="zh-TW" b="0" i="1" smtClean="0">
                            <a:latin typeface="Cambria Math" panose="02040503050406030204" pitchFamily="18" charset="0"/>
                          </a:rPr>
                          <m:t>𝑡</m:t>
                        </m:r>
                      </m:sub>
                    </m:sSub>
                  </m:oMath>
                </a14:m>
                <a:r>
                  <a:rPr lang="zh-TW" altLang="en-US"/>
                  <a:t> </a:t>
                </a:r>
                <a:r>
                  <a:rPr lang="en-US" altLang="zh-TW" dirty="0"/>
                  <a:t>only</a:t>
                </a:r>
              </a:p>
              <a:p>
                <a:pPr marL="0" indent="0">
                  <a:lnSpc>
                    <a:spcPct val="150000"/>
                  </a:lnSpc>
                  <a:buNone/>
                </a:pPr>
                <a:r>
                  <a:rPr lang="en-US" altLang="zh-TW" dirty="0"/>
                  <a:t>	2. no mask is applied</a:t>
                </a:r>
              </a:p>
              <a:p>
                <a:pPr>
                  <a:lnSpc>
                    <a:spcPct val="150000"/>
                  </a:lnSpc>
                </a:pPr>
                <a:r>
                  <a:rPr lang="en-US" altLang="zh-TW" dirty="0"/>
                  <a:t>Denote the representations of the last timestamp for these two forwards as </a:t>
                </a:r>
                <a14:m>
                  <m:oMath xmlns:m="http://schemas.openxmlformats.org/officeDocument/2006/math">
                    <m:sSubSup>
                      <m:sSubSupPr>
                        <m:ctrlPr>
                          <a:rPr lang="en-US" altLang="zh-TW" b="0" i="1" smtClean="0">
                            <a:latin typeface="Cambria Math" panose="02040503050406030204" pitchFamily="18" charset="0"/>
                          </a:rPr>
                        </m:ctrlPr>
                      </m:sSubSupPr>
                      <m:e>
                        <m:r>
                          <a:rPr lang="en-US" altLang="zh-TW" b="0" i="1" smtClean="0">
                            <a:latin typeface="Cambria Math" panose="02040503050406030204" pitchFamily="18" charset="0"/>
                          </a:rPr>
                          <m:t>𝑟</m:t>
                        </m:r>
                      </m:e>
                      <m:sub>
                        <m:r>
                          <a:rPr lang="en-US" altLang="zh-TW" b="0" i="1" smtClean="0">
                            <a:latin typeface="Cambria Math" panose="02040503050406030204" pitchFamily="18" charset="0"/>
                          </a:rPr>
                          <m:t>𝑡</m:t>
                        </m:r>
                      </m:sub>
                      <m:sup>
                        <m:r>
                          <a:rPr lang="en-US" altLang="zh-TW" b="0" i="1" smtClean="0">
                            <a:latin typeface="Cambria Math" panose="02040503050406030204" pitchFamily="18" charset="0"/>
                          </a:rPr>
                          <m:t>𝑢</m:t>
                        </m:r>
                      </m:sup>
                    </m:sSubSup>
                  </m:oMath>
                </a14:m>
                <a:r>
                  <a:rPr lang="en-US" altLang="zh-TW" dirty="0"/>
                  <a:t> and </a:t>
                </a:r>
                <a14:m>
                  <m:oMath xmlns:m="http://schemas.openxmlformats.org/officeDocument/2006/math">
                    <m:sSubSup>
                      <m:sSubSupPr>
                        <m:ctrlPr>
                          <a:rPr lang="en-US" altLang="zh-TW" b="0" i="1" smtClean="0">
                            <a:latin typeface="Cambria Math" panose="02040503050406030204" pitchFamily="18" charset="0"/>
                          </a:rPr>
                        </m:ctrlPr>
                      </m:sSubSupPr>
                      <m:e>
                        <m:r>
                          <a:rPr lang="en-US" altLang="zh-TW" b="0" i="1" smtClean="0">
                            <a:latin typeface="Cambria Math" panose="02040503050406030204" pitchFamily="18" charset="0"/>
                          </a:rPr>
                          <m:t>𝑟</m:t>
                        </m:r>
                      </m:e>
                      <m:sub>
                        <m:r>
                          <a:rPr lang="en-US" altLang="zh-TW" b="0" i="1" smtClean="0">
                            <a:latin typeface="Cambria Math" panose="02040503050406030204" pitchFamily="18" charset="0"/>
                          </a:rPr>
                          <m:t>𝑡</m:t>
                        </m:r>
                      </m:sub>
                      <m:sup>
                        <m:r>
                          <a:rPr lang="en-US" altLang="zh-TW" b="0" i="1" smtClean="0">
                            <a:latin typeface="Cambria Math" panose="02040503050406030204" pitchFamily="18" charset="0"/>
                          </a:rPr>
                          <m:t>𝑚</m:t>
                        </m:r>
                      </m:sup>
                    </m:sSubSup>
                  </m:oMath>
                </a14:m>
                <a:r>
                  <a:rPr lang="en-US" altLang="zh-TW" dirty="0"/>
                  <a:t> respectively</a:t>
                </a:r>
              </a:p>
              <a:p>
                <a:pPr>
                  <a:lnSpc>
                    <a:spcPct val="150000"/>
                  </a:lnSpc>
                </a:pPr>
                <a:r>
                  <a:rPr lang="en-US" altLang="zh-TW" dirty="0"/>
                  <a:t>Anomaly score are measure by L1 distance</a:t>
                </a:r>
              </a:p>
              <a:p>
                <a:pPr lvl="1">
                  <a:lnSpc>
                    <a:spcPct val="150000"/>
                  </a:lnSpc>
                </a:pPr>
                <a14:m>
                  <m:oMath xmlns:m="http://schemas.openxmlformats.org/officeDocument/2006/math">
                    <m:sSub>
                      <m:sSubPr>
                        <m:ctrlPr>
                          <a:rPr lang="en-US" altLang="zh-TW" b="0" i="1" smtClean="0">
                            <a:latin typeface="Cambria Math" panose="02040503050406030204" pitchFamily="18" charset="0"/>
                          </a:rPr>
                        </m:ctrlPr>
                      </m:sSubPr>
                      <m:e>
                        <m:r>
                          <a:rPr lang="zh-TW" altLang="en-US" i="1" smtClean="0">
                            <a:latin typeface="Cambria Math" panose="02040503050406030204" pitchFamily="18" charset="0"/>
                          </a:rPr>
                          <m:t>𝛼</m:t>
                        </m:r>
                      </m:e>
                      <m:sub>
                        <m:r>
                          <a:rPr lang="en-US" altLang="zh-TW" b="0" i="1" smtClean="0">
                            <a:latin typeface="Cambria Math" panose="02040503050406030204" pitchFamily="18" charset="0"/>
                          </a:rPr>
                          <m:t>𝑡</m:t>
                        </m:r>
                      </m:sub>
                    </m:sSub>
                    <m:r>
                      <a:rPr lang="en-US" altLang="zh-TW" b="0" i="1" smtClean="0">
                        <a:latin typeface="Cambria Math" panose="02040503050406030204" pitchFamily="18" charset="0"/>
                      </a:rPr>
                      <m:t>=</m:t>
                    </m:r>
                    <m:sSub>
                      <m:sSubPr>
                        <m:ctrlPr>
                          <a:rPr lang="en-US" altLang="zh-TW" b="0" i="1" smtClean="0">
                            <a:latin typeface="Cambria Math" panose="02040503050406030204" pitchFamily="18" charset="0"/>
                          </a:rPr>
                        </m:ctrlPr>
                      </m:sSubPr>
                      <m:e>
                        <m:d>
                          <m:dPr>
                            <m:begChr m:val="|"/>
                            <m:endChr m:val="|"/>
                            <m:ctrlPr>
                              <a:rPr lang="en-US" altLang="zh-TW" b="0" i="1" smtClean="0">
                                <a:latin typeface="Cambria Math" panose="02040503050406030204" pitchFamily="18" charset="0"/>
                              </a:rPr>
                            </m:ctrlPr>
                          </m:dPr>
                          <m:e>
                            <m:d>
                              <m:dPr>
                                <m:begChr m:val="|"/>
                                <m:endChr m:val="|"/>
                                <m:ctrlPr>
                                  <a:rPr lang="en-US" altLang="zh-TW" b="0" i="1" smtClean="0">
                                    <a:latin typeface="Cambria Math" panose="02040503050406030204" pitchFamily="18" charset="0"/>
                                  </a:rPr>
                                </m:ctrlPr>
                              </m:dPr>
                              <m:e>
                                <m:sSubSup>
                                  <m:sSubSupPr>
                                    <m:ctrlPr>
                                      <a:rPr lang="en-US" altLang="zh-TW" b="0" i="1" smtClean="0">
                                        <a:latin typeface="Cambria Math" panose="02040503050406030204" pitchFamily="18" charset="0"/>
                                      </a:rPr>
                                    </m:ctrlPr>
                                  </m:sSubSupPr>
                                  <m:e>
                                    <m:r>
                                      <a:rPr lang="en-US" altLang="zh-TW" b="0" i="1" smtClean="0">
                                        <a:latin typeface="Cambria Math" panose="02040503050406030204" pitchFamily="18" charset="0"/>
                                      </a:rPr>
                                      <m:t>𝑟</m:t>
                                    </m:r>
                                  </m:e>
                                  <m:sub>
                                    <m:r>
                                      <a:rPr lang="en-US" altLang="zh-TW" b="0" i="1" smtClean="0">
                                        <a:latin typeface="Cambria Math" panose="02040503050406030204" pitchFamily="18" charset="0"/>
                                      </a:rPr>
                                      <m:t>𝑡</m:t>
                                    </m:r>
                                  </m:sub>
                                  <m:sup>
                                    <m:r>
                                      <a:rPr lang="en-US" altLang="zh-TW" b="0" i="1" smtClean="0">
                                        <a:latin typeface="Cambria Math" panose="02040503050406030204" pitchFamily="18" charset="0"/>
                                      </a:rPr>
                                      <m:t>𝑢</m:t>
                                    </m:r>
                                  </m:sup>
                                </m:sSubSup>
                                <m:r>
                                  <a:rPr lang="en-US" altLang="zh-TW" b="0" i="1" smtClean="0">
                                    <a:latin typeface="Cambria Math" panose="02040503050406030204" pitchFamily="18" charset="0"/>
                                  </a:rPr>
                                  <m:t> −</m:t>
                                </m:r>
                                <m:sSubSup>
                                  <m:sSubSupPr>
                                    <m:ctrlPr>
                                      <a:rPr lang="en-US" altLang="zh-TW" b="0" i="1" smtClean="0">
                                        <a:latin typeface="Cambria Math" panose="02040503050406030204" pitchFamily="18" charset="0"/>
                                      </a:rPr>
                                    </m:ctrlPr>
                                  </m:sSubSupPr>
                                  <m:e>
                                    <m:r>
                                      <a:rPr lang="en-US" altLang="zh-TW" b="0" i="1" smtClean="0">
                                        <a:latin typeface="Cambria Math" panose="02040503050406030204" pitchFamily="18" charset="0"/>
                                      </a:rPr>
                                      <m:t>𝑟</m:t>
                                    </m:r>
                                  </m:e>
                                  <m:sub>
                                    <m:r>
                                      <a:rPr lang="en-US" altLang="zh-TW" b="0" i="1" smtClean="0">
                                        <a:latin typeface="Cambria Math" panose="02040503050406030204" pitchFamily="18" charset="0"/>
                                      </a:rPr>
                                      <m:t>𝑡</m:t>
                                    </m:r>
                                  </m:sub>
                                  <m:sup>
                                    <m:r>
                                      <a:rPr lang="en-US" altLang="zh-TW" b="0" i="1" smtClean="0">
                                        <a:latin typeface="Cambria Math" panose="02040503050406030204" pitchFamily="18" charset="0"/>
                                      </a:rPr>
                                      <m:t>𝑚</m:t>
                                    </m:r>
                                  </m:sup>
                                </m:sSubSup>
                              </m:e>
                            </m:d>
                          </m:e>
                        </m:d>
                      </m:e>
                      <m:sub>
                        <m:r>
                          <a:rPr lang="en-US" altLang="zh-TW" b="0" i="1" smtClean="0">
                            <a:latin typeface="Cambria Math" panose="02040503050406030204" pitchFamily="18" charset="0"/>
                          </a:rPr>
                          <m:t>1</m:t>
                        </m:r>
                      </m:sub>
                    </m:sSub>
                  </m:oMath>
                </a14:m>
                <a:endParaRPr lang="en-US" altLang="zh-TW" dirty="0"/>
              </a:p>
            </p:txBody>
          </p:sp>
        </mc:Choice>
        <mc:Fallback xmlns="">
          <p:sp>
            <p:nvSpPr>
              <p:cNvPr id="3" name="內容版面配置區 2">
                <a:extLst>
                  <a:ext uri="{FF2B5EF4-FFF2-40B4-BE49-F238E27FC236}">
                    <a16:creationId xmlns:a16="http://schemas.microsoft.com/office/drawing/2014/main" id="{C8B798E3-AC9C-4329-9F29-0E895D8E9415}"/>
                  </a:ext>
                </a:extLst>
              </p:cNvPr>
              <p:cNvSpPr>
                <a:spLocks noGrp="1" noRot="1" noChangeAspect="1" noMove="1" noResize="1" noEditPoints="1" noAdjustHandles="1" noChangeArrowheads="1" noChangeShapeType="1" noTextEdit="1"/>
              </p:cNvSpPr>
              <p:nvPr>
                <p:ph idx="1"/>
              </p:nvPr>
            </p:nvSpPr>
            <p:spPr>
              <a:xfrm>
                <a:off x="838200" y="1433016"/>
                <a:ext cx="10515600" cy="5424984"/>
              </a:xfrm>
              <a:blipFill>
                <a:blip r:embed="rId2"/>
                <a:stretch>
                  <a:fillRect l="-928"/>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583927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BBA8D63-618C-4C1D-A460-29B6BE2D868A}"/>
              </a:ext>
            </a:extLst>
          </p:cNvPr>
          <p:cNvSpPr>
            <a:spLocks noGrp="1"/>
          </p:cNvSpPr>
          <p:nvPr>
            <p:ph type="title"/>
          </p:nvPr>
        </p:nvSpPr>
        <p:spPr/>
        <p:txBody>
          <a:bodyPr/>
          <a:lstStyle/>
          <a:p>
            <a:r>
              <a:rPr lang="en-US" altLang="zh-TW" dirty="0"/>
              <a:t>Time Series Anomaly Detection</a:t>
            </a:r>
            <a:endParaRPr lang="zh-TW" altLang="en-US"/>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A2E78986-F0FA-47FF-BE5E-AFB821E68690}"/>
                  </a:ext>
                </a:extLst>
              </p:cNvPr>
              <p:cNvSpPr>
                <a:spLocks noGrp="1"/>
              </p:cNvSpPr>
              <p:nvPr>
                <p:ph idx="1"/>
              </p:nvPr>
            </p:nvSpPr>
            <p:spPr>
              <a:xfrm>
                <a:off x="838200" y="1690688"/>
                <a:ext cx="10515600" cy="5051305"/>
              </a:xfrm>
            </p:spPr>
            <p:txBody>
              <a:bodyPr>
                <a:normAutofit lnSpcReduction="10000"/>
              </a:bodyPr>
              <a:lstStyle/>
              <a:p>
                <a:pPr>
                  <a:lnSpc>
                    <a:spcPct val="150000"/>
                  </a:lnSpc>
                </a:pPr>
                <a:r>
                  <a:rPr lang="en-US" altLang="zh-TW" dirty="0"/>
                  <a:t>Take the local average of the preceding Z points</a:t>
                </a:r>
              </a:p>
              <a:p>
                <a:pPr>
                  <a:lnSpc>
                    <a:spcPct val="150000"/>
                  </a:lnSpc>
                </a:pPr>
                <a14:m>
                  <m:oMath xmlns:m="http://schemas.openxmlformats.org/officeDocument/2006/math">
                    <m:sSub>
                      <m:sSubPr>
                        <m:ctrlPr>
                          <a:rPr lang="en-US" altLang="zh-TW" b="0" i="1" smtClean="0">
                            <a:latin typeface="Cambria Math" panose="02040503050406030204" pitchFamily="18" charset="0"/>
                          </a:rPr>
                        </m:ctrlPr>
                      </m:sSubPr>
                      <m:e>
                        <m:acc>
                          <m:accPr>
                            <m:chr m:val="̅"/>
                            <m:ctrlPr>
                              <a:rPr lang="zh-TW" altLang="en-US" i="1" smtClean="0">
                                <a:latin typeface="Cambria Math" panose="02040503050406030204" pitchFamily="18" charset="0"/>
                              </a:rPr>
                            </m:ctrlPr>
                          </m:accPr>
                          <m:e>
                            <m:r>
                              <a:rPr lang="zh-TW" altLang="en-US" i="1" smtClean="0">
                                <a:latin typeface="Cambria Math" panose="02040503050406030204" pitchFamily="18" charset="0"/>
                              </a:rPr>
                              <m:t>𝛼</m:t>
                            </m:r>
                          </m:e>
                        </m:acc>
                      </m:e>
                      <m:sub>
                        <m:r>
                          <a:rPr lang="en-US" altLang="zh-TW" b="0" i="1" smtClean="0">
                            <a:latin typeface="Cambria Math" panose="02040503050406030204" pitchFamily="18" charset="0"/>
                          </a:rPr>
                          <m:t>𝑡</m:t>
                        </m:r>
                      </m:sub>
                    </m:sSub>
                    <m:r>
                      <a:rPr lang="en-US" altLang="zh-TW" b="0" i="1" smtClean="0">
                        <a:latin typeface="Cambria Math" panose="02040503050406030204" pitchFamily="18" charset="0"/>
                      </a:rPr>
                      <m:t>= </m:t>
                    </m:r>
                    <m:f>
                      <m:fPr>
                        <m:ctrlPr>
                          <a:rPr lang="en-US" altLang="zh-TW" i="1" smtClean="0">
                            <a:latin typeface="Cambria Math" panose="02040503050406030204" pitchFamily="18" charset="0"/>
                          </a:rPr>
                        </m:ctrlPr>
                      </m:fPr>
                      <m:num>
                        <m:r>
                          <a:rPr lang="en-US" altLang="zh-TW" b="0" i="1" smtClean="0">
                            <a:latin typeface="Cambria Math" panose="02040503050406030204" pitchFamily="18" charset="0"/>
                          </a:rPr>
                          <m:t>1</m:t>
                        </m:r>
                      </m:num>
                      <m:den>
                        <m:r>
                          <a:rPr lang="en-US" altLang="zh-TW" b="0" i="1" smtClean="0">
                            <a:latin typeface="Cambria Math" panose="02040503050406030204" pitchFamily="18" charset="0"/>
                          </a:rPr>
                          <m:t>𝑍</m:t>
                        </m:r>
                      </m:den>
                    </m:f>
                    <m:nary>
                      <m:naryPr>
                        <m:chr m:val="∑"/>
                        <m:limLoc m:val="subSup"/>
                        <m:ctrlPr>
                          <a:rPr lang="en-US" altLang="zh-TW" i="1" smtClean="0">
                            <a:latin typeface="Cambria Math" panose="02040503050406030204" pitchFamily="18" charset="0"/>
                          </a:rPr>
                        </m:ctrlPr>
                      </m:naryPr>
                      <m:sub>
                        <m:r>
                          <m:rPr>
                            <m:brk m:alnAt="25"/>
                          </m:rPr>
                          <a:rPr lang="en-US" altLang="zh-TW" b="0" i="1" smtClean="0">
                            <a:latin typeface="Cambria Math" panose="02040503050406030204" pitchFamily="18" charset="0"/>
                          </a:rPr>
                          <m:t>𝑖</m:t>
                        </m:r>
                        <m:r>
                          <a:rPr lang="en-US" altLang="zh-TW" b="0" i="1" smtClean="0">
                            <a:latin typeface="Cambria Math" panose="02040503050406030204" pitchFamily="18" charset="0"/>
                          </a:rPr>
                          <m:t>=</m:t>
                        </m:r>
                        <m:r>
                          <a:rPr lang="en-US" altLang="zh-TW" b="0" i="1" smtClean="0">
                            <a:latin typeface="Cambria Math" panose="02040503050406030204" pitchFamily="18" charset="0"/>
                          </a:rPr>
                          <m:t>𝑡</m:t>
                        </m:r>
                        <m:r>
                          <a:rPr lang="en-US" altLang="zh-TW" b="0" i="1" smtClean="0">
                            <a:latin typeface="Cambria Math" panose="02040503050406030204" pitchFamily="18" charset="0"/>
                          </a:rPr>
                          <m:t>−</m:t>
                        </m:r>
                        <m:r>
                          <a:rPr lang="en-US" altLang="zh-TW" b="0" i="1" smtClean="0">
                            <a:latin typeface="Cambria Math" panose="02040503050406030204" pitchFamily="18" charset="0"/>
                          </a:rPr>
                          <m:t>𝑍</m:t>
                        </m:r>
                      </m:sub>
                      <m:sup>
                        <m:r>
                          <a:rPr lang="en-US" altLang="zh-TW" b="0" i="1" smtClean="0">
                            <a:latin typeface="Cambria Math" panose="02040503050406030204" pitchFamily="18" charset="0"/>
                          </a:rPr>
                          <m:t>𝑡</m:t>
                        </m:r>
                        <m:r>
                          <a:rPr lang="en-US" altLang="zh-TW" b="0" i="1" smtClean="0">
                            <a:latin typeface="Cambria Math" panose="02040503050406030204" pitchFamily="18" charset="0"/>
                          </a:rPr>
                          <m:t>−1</m:t>
                        </m:r>
                      </m:sup>
                      <m:e>
                        <m:sSub>
                          <m:sSubPr>
                            <m:ctrlPr>
                              <a:rPr lang="en-US" altLang="zh-TW" b="0" i="1" smtClean="0">
                                <a:latin typeface="Cambria Math" panose="02040503050406030204" pitchFamily="18" charset="0"/>
                              </a:rPr>
                            </m:ctrlPr>
                          </m:sSubPr>
                          <m:e>
                            <m:r>
                              <a:rPr lang="zh-TW" altLang="en-US" i="1" smtClean="0">
                                <a:latin typeface="Cambria Math" panose="02040503050406030204" pitchFamily="18" charset="0"/>
                              </a:rPr>
                              <m:t>𝛼</m:t>
                            </m:r>
                          </m:e>
                          <m:sub>
                            <m:r>
                              <a:rPr lang="en-US" altLang="zh-TW" b="0" i="1" smtClean="0">
                                <a:latin typeface="Cambria Math" panose="02040503050406030204" pitchFamily="18" charset="0"/>
                              </a:rPr>
                              <m:t>𝑖</m:t>
                            </m:r>
                          </m:sub>
                        </m:sSub>
                      </m:e>
                    </m:nary>
                  </m:oMath>
                </a14:m>
                <a:r>
                  <a:rPr lang="zh-TW" altLang="en-US"/>
                  <a:t> </a:t>
                </a:r>
                <a:endParaRPr lang="en-US" altLang="zh-TW" dirty="0"/>
              </a:p>
              <a:p>
                <a:pPr>
                  <a:lnSpc>
                    <a:spcPct val="150000"/>
                  </a:lnSpc>
                </a:pPr>
                <a14:m>
                  <m:oMath xmlns:m="http://schemas.openxmlformats.org/officeDocument/2006/math">
                    <m:sSubSup>
                      <m:sSubSupPr>
                        <m:ctrlPr>
                          <a:rPr lang="en-US" altLang="zh-TW" b="0" i="1" smtClean="0">
                            <a:latin typeface="Cambria Math" panose="02040503050406030204" pitchFamily="18" charset="0"/>
                          </a:rPr>
                        </m:ctrlPr>
                      </m:sSubSupPr>
                      <m:e>
                        <m:r>
                          <a:rPr lang="zh-TW" altLang="en-US" i="1" smtClean="0">
                            <a:latin typeface="Cambria Math" panose="02040503050406030204" pitchFamily="18" charset="0"/>
                          </a:rPr>
                          <m:t>𝛼</m:t>
                        </m:r>
                      </m:e>
                      <m:sub>
                        <m:r>
                          <a:rPr lang="en-US" altLang="zh-TW" b="0" i="1" smtClean="0">
                            <a:latin typeface="Cambria Math" panose="02040503050406030204" pitchFamily="18" charset="0"/>
                          </a:rPr>
                          <m:t>𝑡</m:t>
                        </m:r>
                      </m:sub>
                      <m:sup>
                        <m:r>
                          <a:rPr lang="en-US" altLang="zh-TW" b="0" i="1" smtClean="0">
                            <a:latin typeface="Cambria Math" panose="02040503050406030204" pitchFamily="18" charset="0"/>
                          </a:rPr>
                          <m:t>𝑎𝑑𝑗</m:t>
                        </m:r>
                      </m:sup>
                    </m:sSubSup>
                    <m:r>
                      <a:rPr lang="en-US" altLang="zh-TW" b="0" i="1" smtClean="0">
                        <a:latin typeface="Cambria Math" panose="02040503050406030204" pitchFamily="18" charset="0"/>
                      </a:rPr>
                      <m:t>= </m:t>
                    </m:r>
                    <m:f>
                      <m:fPr>
                        <m:ctrlPr>
                          <a:rPr lang="en-US" altLang="zh-TW" b="0" i="1" smtClean="0">
                            <a:latin typeface="Cambria Math" panose="02040503050406030204" pitchFamily="18" charset="0"/>
                          </a:rPr>
                        </m:ctrlPr>
                      </m:fPr>
                      <m:num>
                        <m:sSub>
                          <m:sSubPr>
                            <m:ctrlPr>
                              <a:rPr lang="en-US" altLang="zh-TW" b="0" i="1" smtClean="0">
                                <a:latin typeface="Cambria Math" panose="02040503050406030204" pitchFamily="18" charset="0"/>
                              </a:rPr>
                            </m:ctrlPr>
                          </m:sSubPr>
                          <m:e>
                            <m:r>
                              <a:rPr lang="zh-TW" altLang="en-US" b="0" i="1" smtClean="0">
                                <a:latin typeface="Cambria Math" panose="02040503050406030204" pitchFamily="18" charset="0"/>
                              </a:rPr>
                              <m:t>𝛼</m:t>
                            </m:r>
                          </m:e>
                          <m:sub>
                            <m:r>
                              <a:rPr lang="en-US" altLang="zh-TW" b="0" i="1" smtClean="0">
                                <a:latin typeface="Cambria Math" panose="02040503050406030204" pitchFamily="18" charset="0"/>
                              </a:rPr>
                              <m:t>𝑡</m:t>
                            </m:r>
                          </m:sub>
                        </m:sSub>
                        <m:r>
                          <a:rPr lang="en-US" altLang="zh-TW" b="0" i="1" smtClean="0">
                            <a:latin typeface="Cambria Math" panose="02040503050406030204" pitchFamily="18" charset="0"/>
                          </a:rPr>
                          <m:t> −</m:t>
                        </m:r>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 </m:t>
                            </m:r>
                            <m:acc>
                              <m:accPr>
                                <m:chr m:val="̅"/>
                                <m:ctrlPr>
                                  <a:rPr lang="zh-TW" altLang="en-US" i="1" smtClean="0">
                                    <a:latin typeface="Cambria Math" panose="02040503050406030204" pitchFamily="18" charset="0"/>
                                  </a:rPr>
                                </m:ctrlPr>
                              </m:accPr>
                              <m:e>
                                <m:r>
                                  <a:rPr lang="zh-TW" altLang="en-US" i="1" smtClean="0">
                                    <a:latin typeface="Cambria Math" panose="02040503050406030204" pitchFamily="18" charset="0"/>
                                  </a:rPr>
                                  <m:t>𝛼</m:t>
                                </m:r>
                              </m:e>
                            </m:acc>
                          </m:e>
                          <m:sub>
                            <m:r>
                              <a:rPr lang="en-US" altLang="zh-TW" b="0" i="1" smtClean="0">
                                <a:latin typeface="Cambria Math" panose="02040503050406030204" pitchFamily="18" charset="0"/>
                              </a:rPr>
                              <m:t>𝑡</m:t>
                            </m:r>
                          </m:sub>
                        </m:sSub>
                      </m:num>
                      <m:den>
                        <m:sSub>
                          <m:sSubPr>
                            <m:ctrlPr>
                              <a:rPr lang="en-US" altLang="zh-TW" b="0" i="1" smtClean="0">
                                <a:latin typeface="Cambria Math" panose="02040503050406030204" pitchFamily="18" charset="0"/>
                              </a:rPr>
                            </m:ctrlPr>
                          </m:sSubPr>
                          <m:e>
                            <m:acc>
                              <m:accPr>
                                <m:chr m:val="̅"/>
                                <m:ctrlPr>
                                  <a:rPr lang="zh-TW" altLang="en-US" i="1" smtClean="0">
                                    <a:latin typeface="Cambria Math" panose="02040503050406030204" pitchFamily="18" charset="0"/>
                                  </a:rPr>
                                </m:ctrlPr>
                              </m:accPr>
                              <m:e>
                                <m:r>
                                  <a:rPr lang="zh-TW" altLang="en-US" i="1" smtClean="0">
                                    <a:latin typeface="Cambria Math" panose="02040503050406030204" pitchFamily="18" charset="0"/>
                                  </a:rPr>
                                  <m:t>𝛼</m:t>
                                </m:r>
                              </m:e>
                            </m:acc>
                          </m:e>
                          <m:sub>
                            <m:r>
                              <a:rPr lang="en-US" altLang="zh-TW" b="0" i="1" smtClean="0">
                                <a:latin typeface="Cambria Math" panose="02040503050406030204" pitchFamily="18" charset="0"/>
                              </a:rPr>
                              <m:t>𝑡</m:t>
                            </m:r>
                          </m:sub>
                        </m:sSub>
                      </m:den>
                    </m:f>
                  </m:oMath>
                </a14:m>
                <a:endParaRPr lang="en-US" altLang="zh-TW" dirty="0"/>
              </a:p>
              <a:p>
                <a:pPr>
                  <a:lnSpc>
                    <a:spcPct val="150000"/>
                  </a:lnSpc>
                </a:pPr>
                <a14:m>
                  <m:oMath xmlns:m="http://schemas.openxmlformats.org/officeDocument/2006/math">
                    <m:sSubSup>
                      <m:sSubSupPr>
                        <m:ctrlPr>
                          <a:rPr lang="en-US" altLang="zh-TW" b="0" i="1" smtClean="0">
                            <a:latin typeface="Cambria Math" panose="02040503050406030204" pitchFamily="18" charset="0"/>
                          </a:rPr>
                        </m:ctrlPr>
                      </m:sSubSupPr>
                      <m:e>
                        <m:r>
                          <a:rPr lang="zh-TW" altLang="en-US" i="1" smtClean="0">
                            <a:latin typeface="Cambria Math" panose="02040503050406030204" pitchFamily="18" charset="0"/>
                          </a:rPr>
                          <m:t>𝛼</m:t>
                        </m:r>
                      </m:e>
                      <m:sub>
                        <m:r>
                          <a:rPr lang="en-US" altLang="zh-TW" b="0" i="1" smtClean="0">
                            <a:latin typeface="Cambria Math" panose="02040503050406030204" pitchFamily="18" charset="0"/>
                          </a:rPr>
                          <m:t>𝑡</m:t>
                        </m:r>
                      </m:sub>
                      <m:sup>
                        <m:r>
                          <a:rPr lang="en-US" altLang="zh-TW" b="0" i="1" smtClean="0">
                            <a:latin typeface="Cambria Math" panose="02040503050406030204" pitchFamily="18" charset="0"/>
                          </a:rPr>
                          <m:t>𝑎𝑑𝑗</m:t>
                        </m:r>
                      </m:sup>
                    </m:sSubSup>
                  </m:oMath>
                </a14:m>
                <a:r>
                  <a:rPr lang="en-US" altLang="zh-TW" dirty="0"/>
                  <a:t> &gt; </a:t>
                </a:r>
                <a:r>
                  <a:rPr lang="el-GR" altLang="zh-TW">
                    <a:latin typeface="Cambria Math" panose="02040503050406030204" pitchFamily="18" charset="0"/>
                    <a:ea typeface="Cambria Math" panose="02040503050406030204" pitchFamily="18" charset="0"/>
                  </a:rPr>
                  <a:t>μ</a:t>
                </a:r>
                <a:r>
                  <a:rPr lang="en-US" altLang="zh-TW" dirty="0">
                    <a:latin typeface="Cambria Math" panose="02040503050406030204" pitchFamily="18" charset="0"/>
                    <a:ea typeface="Cambria Math" panose="02040503050406030204" pitchFamily="18" charset="0"/>
                  </a:rPr>
                  <a:t> + </a:t>
                </a:r>
                <a:r>
                  <a:rPr lang="el-GR" altLang="zh-TW">
                    <a:latin typeface="Cambria Math" panose="02040503050406030204" pitchFamily="18" charset="0"/>
                    <a:ea typeface="Cambria Math" panose="02040503050406030204" pitchFamily="18" charset="0"/>
                  </a:rPr>
                  <a:t>βσ</a:t>
                </a:r>
                <a:r>
                  <a:rPr lang="en-US" altLang="zh-TW" dirty="0">
                    <a:latin typeface="Cambria Math" panose="02040503050406030204" pitchFamily="18" charset="0"/>
                    <a:ea typeface="Cambria Math" panose="02040503050406030204" pitchFamily="18" charset="0"/>
                  </a:rPr>
                  <a:t>, where </a:t>
                </a:r>
                <a:r>
                  <a:rPr lang="el-GR" altLang="zh-TW">
                    <a:latin typeface="Cambria Math" panose="02040503050406030204" pitchFamily="18" charset="0"/>
                    <a:ea typeface="Cambria Math" panose="02040503050406030204" pitchFamily="18" charset="0"/>
                  </a:rPr>
                  <a:t>μ</a:t>
                </a:r>
                <a:r>
                  <a:rPr lang="en-US" altLang="zh-TW" dirty="0">
                    <a:latin typeface="Cambria Math" panose="02040503050406030204" pitchFamily="18" charset="0"/>
                    <a:ea typeface="Cambria Math" panose="02040503050406030204" pitchFamily="18" charset="0"/>
                  </a:rPr>
                  <a:t>, </a:t>
                </a:r>
                <a:r>
                  <a:rPr lang="el-GR" altLang="zh-TW">
                    <a:latin typeface="Cambria Math" panose="02040503050406030204" pitchFamily="18" charset="0"/>
                    <a:ea typeface="Cambria Math" panose="02040503050406030204" pitchFamily="18" charset="0"/>
                  </a:rPr>
                  <a:t>σ</a:t>
                </a:r>
                <a:r>
                  <a:rPr lang="en-US" altLang="zh-TW" dirty="0">
                    <a:latin typeface="Cambria Math" panose="02040503050406030204" pitchFamily="18" charset="0"/>
                    <a:ea typeface="Cambria Math" panose="02040503050406030204" pitchFamily="18" charset="0"/>
                  </a:rPr>
                  <a:t> are the mean and std of the historical scores</a:t>
                </a:r>
              </a:p>
              <a:p>
                <a:pPr>
                  <a:lnSpc>
                    <a:spcPct val="150000"/>
                  </a:lnSpc>
                </a:pPr>
                <a:r>
                  <a:rPr lang="el-GR" altLang="zh-TW">
                    <a:latin typeface="Cambria Math" panose="02040503050406030204" pitchFamily="18" charset="0"/>
                    <a:ea typeface="Cambria Math" panose="02040503050406030204" pitchFamily="18" charset="0"/>
                  </a:rPr>
                  <a:t>β</a:t>
                </a:r>
                <a:r>
                  <a:rPr lang="en-US" altLang="zh-TW" dirty="0">
                    <a:latin typeface="Cambria Math" panose="02040503050406030204" pitchFamily="18" charset="0"/>
                    <a:ea typeface="Cambria Math" panose="02040503050406030204" pitchFamily="18" charset="0"/>
                  </a:rPr>
                  <a:t> and Z are hyperparameters</a:t>
                </a:r>
                <a:endParaRPr lang="en-US" altLang="zh-TW" dirty="0"/>
              </a:p>
            </p:txBody>
          </p:sp>
        </mc:Choice>
        <mc:Fallback xmlns="">
          <p:sp>
            <p:nvSpPr>
              <p:cNvPr id="3" name="內容版面配置區 2">
                <a:extLst>
                  <a:ext uri="{FF2B5EF4-FFF2-40B4-BE49-F238E27FC236}">
                    <a16:creationId xmlns:a16="http://schemas.microsoft.com/office/drawing/2014/main" id="{A2E78986-F0FA-47FF-BE5E-AFB821E68690}"/>
                  </a:ext>
                </a:extLst>
              </p:cNvPr>
              <p:cNvSpPr>
                <a:spLocks noGrp="1" noRot="1" noChangeAspect="1" noMove="1" noResize="1" noEditPoints="1" noAdjustHandles="1" noChangeArrowheads="1" noChangeShapeType="1" noTextEdit="1"/>
              </p:cNvSpPr>
              <p:nvPr>
                <p:ph idx="1"/>
              </p:nvPr>
            </p:nvSpPr>
            <p:spPr>
              <a:xfrm>
                <a:off x="838200" y="1690688"/>
                <a:ext cx="10515600" cy="5051305"/>
              </a:xfrm>
              <a:blipFill>
                <a:blip r:embed="rId3"/>
                <a:stretch>
                  <a:fillRect l="-1043" b="-121"/>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870714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969FBED-E9E0-4036-A752-C8CDA32BC7B7}"/>
              </a:ext>
            </a:extLst>
          </p:cNvPr>
          <p:cNvSpPr>
            <a:spLocks noGrp="1"/>
          </p:cNvSpPr>
          <p:nvPr>
            <p:ph type="title"/>
          </p:nvPr>
        </p:nvSpPr>
        <p:spPr>
          <a:xfrm>
            <a:off x="838200" y="2766218"/>
            <a:ext cx="10515600" cy="1325563"/>
          </a:xfrm>
        </p:spPr>
        <p:txBody>
          <a:bodyPr/>
          <a:lstStyle/>
          <a:p>
            <a:pPr>
              <a:lnSpc>
                <a:spcPct val="150000"/>
              </a:lnSpc>
            </a:pPr>
            <a:r>
              <a:rPr lang="en-US" altLang="zh-TW"/>
              <a:t>Conclusion</a:t>
            </a:r>
          </a:p>
        </p:txBody>
      </p:sp>
    </p:spTree>
    <p:extLst>
      <p:ext uri="{BB962C8B-B14F-4D97-AF65-F5344CB8AC3E}">
        <p14:creationId xmlns:p14="http://schemas.microsoft.com/office/powerpoint/2010/main" val="1567458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43BB144-C8D6-4B27-AB51-05526674D04C}"/>
              </a:ext>
            </a:extLst>
          </p:cNvPr>
          <p:cNvSpPr>
            <a:spLocks noGrp="1"/>
          </p:cNvSpPr>
          <p:nvPr>
            <p:ph type="title"/>
          </p:nvPr>
        </p:nvSpPr>
        <p:spPr/>
        <p:txBody>
          <a:bodyPr/>
          <a:lstStyle/>
          <a:p>
            <a:r>
              <a:rPr lang="en-US" altLang="zh-TW" dirty="0"/>
              <a:t>The related work in the past</a:t>
            </a:r>
            <a:endParaRPr lang="zh-TW" altLang="en-US"/>
          </a:p>
        </p:txBody>
      </p:sp>
      <p:sp>
        <p:nvSpPr>
          <p:cNvPr id="3" name="內容版面配置區 2">
            <a:extLst>
              <a:ext uri="{FF2B5EF4-FFF2-40B4-BE49-F238E27FC236}">
                <a16:creationId xmlns:a16="http://schemas.microsoft.com/office/drawing/2014/main" id="{067593E6-2373-42F5-BCDE-D59491B66974}"/>
              </a:ext>
            </a:extLst>
          </p:cNvPr>
          <p:cNvSpPr>
            <a:spLocks noGrp="1"/>
          </p:cNvSpPr>
          <p:nvPr>
            <p:ph idx="1"/>
          </p:nvPr>
        </p:nvSpPr>
        <p:spPr>
          <a:xfrm>
            <a:off x="838200" y="1825625"/>
            <a:ext cx="11176000" cy="4351338"/>
          </a:xfrm>
        </p:spPr>
        <p:txBody>
          <a:bodyPr>
            <a:normAutofit lnSpcReduction="10000"/>
          </a:bodyPr>
          <a:lstStyle/>
          <a:p>
            <a:pPr>
              <a:lnSpc>
                <a:spcPct val="150000"/>
              </a:lnSpc>
            </a:pPr>
            <a:r>
              <a:rPr lang="en-US" altLang="zh-TW" b="1">
                <a:latin typeface="+mj-lt"/>
              </a:rPr>
              <a:t>Focused on learning </a:t>
            </a:r>
            <a:r>
              <a:rPr lang="en-US" altLang="zh-TW" b="1" i="1">
                <a:solidFill>
                  <a:srgbClr val="FF0000"/>
                </a:solidFill>
                <a:latin typeface="+mj-lt"/>
              </a:rPr>
              <a:t>instance-level</a:t>
            </a:r>
            <a:r>
              <a:rPr lang="en-US" altLang="zh-TW" b="1">
                <a:latin typeface="+mj-lt"/>
              </a:rPr>
              <a:t> representations</a:t>
            </a:r>
          </a:p>
          <a:p>
            <a:pPr lvl="1">
              <a:lnSpc>
                <a:spcPct val="150000"/>
              </a:lnSpc>
            </a:pPr>
            <a:r>
              <a:rPr lang="en-US" altLang="zh-TW" b="0" i="0">
                <a:solidFill>
                  <a:srgbClr val="374151"/>
                </a:solidFill>
                <a:effectLst/>
                <a:latin typeface="+mj-lt"/>
              </a:rPr>
              <a:t>In clustering and classification tasks, there is a great performance.</a:t>
            </a:r>
          </a:p>
          <a:p>
            <a:pPr lvl="1">
              <a:lnSpc>
                <a:spcPct val="150000"/>
              </a:lnSpc>
            </a:pPr>
            <a:r>
              <a:rPr lang="en-US" altLang="zh-TW">
                <a:latin typeface="+mj-lt"/>
              </a:rPr>
              <a:t>Tonekaboni, Eytan, and Goldenberg 2021; Franceschi, Dieuleveut, and Jaggi 2019; Wu et al. 2018</a:t>
            </a:r>
            <a:endParaRPr lang="en-US" altLang="zh-TW" i="0">
              <a:solidFill>
                <a:srgbClr val="374151"/>
              </a:solidFill>
              <a:effectLst/>
              <a:latin typeface="+mj-lt"/>
            </a:endParaRPr>
          </a:p>
          <a:p>
            <a:pPr>
              <a:lnSpc>
                <a:spcPct val="150000"/>
              </a:lnSpc>
            </a:pPr>
            <a:r>
              <a:rPr lang="en-US" altLang="zh-TW" b="1" i="0">
                <a:solidFill>
                  <a:srgbClr val="374151"/>
                </a:solidFill>
                <a:effectLst/>
                <a:latin typeface="+mj-lt"/>
              </a:rPr>
              <a:t>Employed the </a:t>
            </a:r>
            <a:r>
              <a:rPr lang="en-US" altLang="zh-TW" b="1" i="0">
                <a:solidFill>
                  <a:srgbClr val="FF0000"/>
                </a:solidFill>
                <a:effectLst/>
                <a:latin typeface="+mj-lt"/>
              </a:rPr>
              <a:t>contrastive loss </a:t>
            </a:r>
            <a:r>
              <a:rPr lang="en-US" altLang="zh-TW" b="1" i="0">
                <a:solidFill>
                  <a:srgbClr val="374151"/>
                </a:solidFill>
                <a:effectLst/>
                <a:latin typeface="+mj-lt"/>
              </a:rPr>
              <a:t>to learn the </a:t>
            </a:r>
            <a:r>
              <a:rPr lang="en-US" altLang="zh-TW" b="1" i="0">
                <a:solidFill>
                  <a:srgbClr val="FF0000"/>
                </a:solidFill>
                <a:effectLst/>
                <a:latin typeface="+mj-lt"/>
              </a:rPr>
              <a:t>inherent structure </a:t>
            </a:r>
            <a:r>
              <a:rPr lang="en-US" altLang="zh-TW" b="1" i="0">
                <a:solidFill>
                  <a:srgbClr val="374151"/>
                </a:solidFill>
                <a:effectLst/>
                <a:latin typeface="+mj-lt"/>
              </a:rPr>
              <a:t>of time series.</a:t>
            </a:r>
          </a:p>
          <a:p>
            <a:pPr lvl="1">
              <a:lnSpc>
                <a:spcPct val="150000"/>
              </a:lnSpc>
            </a:pPr>
            <a:r>
              <a:rPr lang="en-US" altLang="zh-TW">
                <a:solidFill>
                  <a:srgbClr val="374151"/>
                </a:solidFill>
                <a:latin typeface="+mj-lt"/>
              </a:rPr>
              <a:t>Eldele et al. 2021; Franceschi, Dieuleveut, and Jaggi 2019</a:t>
            </a:r>
          </a:p>
          <a:p>
            <a:pPr lvl="1">
              <a:lnSpc>
                <a:spcPct val="150000"/>
              </a:lnSpc>
            </a:pPr>
            <a:endParaRPr lang="en-US" altLang="zh-TW" i="0">
              <a:solidFill>
                <a:srgbClr val="374151"/>
              </a:solidFill>
              <a:effectLst/>
              <a:latin typeface="+mj-lt"/>
            </a:endParaRPr>
          </a:p>
        </p:txBody>
      </p:sp>
    </p:spTree>
    <p:extLst>
      <p:ext uri="{BB962C8B-B14F-4D97-AF65-F5344CB8AC3E}">
        <p14:creationId xmlns:p14="http://schemas.microsoft.com/office/powerpoint/2010/main" val="28426471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6E1696F-45EE-4BC1-83A0-DD944EDAD337}"/>
              </a:ext>
            </a:extLst>
          </p:cNvPr>
          <p:cNvSpPr>
            <a:spLocks noGrp="1"/>
          </p:cNvSpPr>
          <p:nvPr>
            <p:ph type="title"/>
          </p:nvPr>
        </p:nvSpPr>
        <p:spPr/>
        <p:txBody>
          <a:bodyPr/>
          <a:lstStyle/>
          <a:p>
            <a:r>
              <a:rPr lang="en-US" altLang="zh-TW"/>
              <a:t>Experiment results</a:t>
            </a:r>
            <a:endParaRPr lang="zh-TW" altLang="en-US"/>
          </a:p>
        </p:txBody>
      </p:sp>
      <p:sp>
        <p:nvSpPr>
          <p:cNvPr id="3" name="內容版面配置區 2">
            <a:extLst>
              <a:ext uri="{FF2B5EF4-FFF2-40B4-BE49-F238E27FC236}">
                <a16:creationId xmlns:a16="http://schemas.microsoft.com/office/drawing/2014/main" id="{1BD6C3FF-B19D-4E59-92E3-AB1EF1D99D42}"/>
              </a:ext>
            </a:extLst>
          </p:cNvPr>
          <p:cNvSpPr>
            <a:spLocks noGrp="1"/>
          </p:cNvSpPr>
          <p:nvPr>
            <p:ph idx="1"/>
          </p:nvPr>
        </p:nvSpPr>
        <p:spPr>
          <a:xfrm>
            <a:off x="838200" y="2666999"/>
            <a:ext cx="5257800" cy="3509963"/>
          </a:xfrm>
        </p:spPr>
        <p:txBody>
          <a:bodyPr/>
          <a:lstStyle/>
          <a:p>
            <a:pPr>
              <a:lnSpc>
                <a:spcPct val="150000"/>
              </a:lnSpc>
            </a:pPr>
            <a:r>
              <a:rPr lang="en-US" altLang="zh-TW"/>
              <a:t>In anomaly detection tasks, despite claiming SOTA, </a:t>
            </a:r>
            <a:r>
              <a:rPr lang="en-US" altLang="zh-TW" b="1">
                <a:solidFill>
                  <a:srgbClr val="FF0000"/>
                </a:solidFill>
              </a:rPr>
              <a:t>the Recall is not the highest</a:t>
            </a:r>
            <a:r>
              <a:rPr lang="en-US" altLang="zh-TW"/>
              <a:t>.</a:t>
            </a:r>
          </a:p>
          <a:p>
            <a:pPr>
              <a:lnSpc>
                <a:spcPct val="150000"/>
              </a:lnSpc>
            </a:pPr>
            <a:endParaRPr lang="zh-TW" altLang="en-US"/>
          </a:p>
        </p:txBody>
      </p:sp>
      <p:pic>
        <p:nvPicPr>
          <p:cNvPr id="5" name="圖片 4">
            <a:extLst>
              <a:ext uri="{FF2B5EF4-FFF2-40B4-BE49-F238E27FC236}">
                <a16:creationId xmlns:a16="http://schemas.microsoft.com/office/drawing/2014/main" id="{E14C0EF8-65A8-4C69-A3F2-85834194152D}"/>
              </a:ext>
            </a:extLst>
          </p:cNvPr>
          <p:cNvPicPr>
            <a:picLocks noChangeAspect="1"/>
          </p:cNvPicPr>
          <p:nvPr/>
        </p:nvPicPr>
        <p:blipFill>
          <a:blip r:embed="rId2"/>
          <a:stretch>
            <a:fillRect/>
          </a:stretch>
        </p:blipFill>
        <p:spPr>
          <a:xfrm>
            <a:off x="5862047" y="1690687"/>
            <a:ext cx="6329953" cy="4486276"/>
          </a:xfrm>
          <a:prstGeom prst="rect">
            <a:avLst/>
          </a:prstGeom>
        </p:spPr>
      </p:pic>
    </p:spTree>
    <p:extLst>
      <p:ext uri="{BB962C8B-B14F-4D97-AF65-F5344CB8AC3E}">
        <p14:creationId xmlns:p14="http://schemas.microsoft.com/office/powerpoint/2010/main" val="6321068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B33061C-861B-48B5-A234-E83CDF985C6A}"/>
              </a:ext>
            </a:extLst>
          </p:cNvPr>
          <p:cNvSpPr>
            <a:spLocks noGrp="1"/>
          </p:cNvSpPr>
          <p:nvPr>
            <p:ph type="title"/>
          </p:nvPr>
        </p:nvSpPr>
        <p:spPr/>
        <p:txBody>
          <a:bodyPr/>
          <a:lstStyle/>
          <a:p>
            <a:r>
              <a:rPr lang="en-US" altLang="zh-TW"/>
              <a:t>Conclusion</a:t>
            </a:r>
            <a:endParaRPr lang="zh-TW" altLang="en-US"/>
          </a:p>
        </p:txBody>
      </p:sp>
      <p:sp>
        <p:nvSpPr>
          <p:cNvPr id="3" name="內容版面配置區 2">
            <a:extLst>
              <a:ext uri="{FF2B5EF4-FFF2-40B4-BE49-F238E27FC236}">
                <a16:creationId xmlns:a16="http://schemas.microsoft.com/office/drawing/2014/main" id="{89B1B835-0C2C-4EDB-9711-A598154B58ED}"/>
              </a:ext>
            </a:extLst>
          </p:cNvPr>
          <p:cNvSpPr>
            <a:spLocks noGrp="1"/>
          </p:cNvSpPr>
          <p:nvPr>
            <p:ph idx="1"/>
          </p:nvPr>
        </p:nvSpPr>
        <p:spPr/>
        <p:txBody>
          <a:bodyPr/>
          <a:lstStyle/>
          <a:p>
            <a:pPr>
              <a:lnSpc>
                <a:spcPct val="150000"/>
              </a:lnSpc>
            </a:pPr>
            <a:r>
              <a:rPr lang="en-US" altLang="zh-TW"/>
              <a:t>Training fast.</a:t>
            </a:r>
          </a:p>
          <a:p>
            <a:pPr>
              <a:lnSpc>
                <a:spcPct val="150000"/>
              </a:lnSpc>
            </a:pPr>
            <a:r>
              <a:rPr lang="en-US" altLang="zh-TW"/>
              <a:t>Steady performance.</a:t>
            </a:r>
          </a:p>
          <a:p>
            <a:pPr>
              <a:lnSpc>
                <a:spcPct val="150000"/>
              </a:lnSpc>
            </a:pPr>
            <a:r>
              <a:rPr lang="en-US" altLang="zh-TW"/>
              <a:t>Multiscale information in time-series.</a:t>
            </a:r>
          </a:p>
          <a:p>
            <a:pPr>
              <a:lnSpc>
                <a:spcPct val="150000"/>
              </a:lnSpc>
            </a:pPr>
            <a:endParaRPr lang="en-US" altLang="zh-TW"/>
          </a:p>
        </p:txBody>
      </p:sp>
    </p:spTree>
    <p:extLst>
      <p:ext uri="{BB962C8B-B14F-4D97-AF65-F5344CB8AC3E}">
        <p14:creationId xmlns:p14="http://schemas.microsoft.com/office/powerpoint/2010/main" val="2983474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969FBED-E9E0-4036-A752-C8CDA32BC7B7}"/>
              </a:ext>
            </a:extLst>
          </p:cNvPr>
          <p:cNvSpPr>
            <a:spLocks noGrp="1"/>
          </p:cNvSpPr>
          <p:nvPr>
            <p:ph type="title"/>
          </p:nvPr>
        </p:nvSpPr>
        <p:spPr>
          <a:xfrm>
            <a:off x="183108" y="2766218"/>
            <a:ext cx="10515600" cy="1325563"/>
          </a:xfrm>
        </p:spPr>
        <p:txBody>
          <a:bodyPr/>
          <a:lstStyle/>
          <a:p>
            <a:pPr>
              <a:lnSpc>
                <a:spcPct val="150000"/>
              </a:lnSpc>
            </a:pPr>
            <a:r>
              <a:rPr lang="en-US" altLang="zh-TW"/>
              <a:t>Thanks</a:t>
            </a:r>
            <a:r>
              <a:rPr lang="zh-TW" altLang="en-US"/>
              <a:t> </a:t>
            </a:r>
            <a:r>
              <a:rPr lang="en-US" altLang="zh-TW"/>
              <a:t>for listening</a:t>
            </a:r>
          </a:p>
        </p:txBody>
      </p:sp>
      <p:cxnSp>
        <p:nvCxnSpPr>
          <p:cNvPr id="4" name="直線接點 3">
            <a:extLst>
              <a:ext uri="{FF2B5EF4-FFF2-40B4-BE49-F238E27FC236}">
                <a16:creationId xmlns:a16="http://schemas.microsoft.com/office/drawing/2014/main" id="{A899461F-F719-422A-9579-BFE009A7716D}"/>
              </a:ext>
            </a:extLst>
          </p:cNvPr>
          <p:cNvCxnSpPr>
            <a:cxnSpLocks/>
          </p:cNvCxnSpPr>
          <p:nvPr/>
        </p:nvCxnSpPr>
        <p:spPr>
          <a:xfrm>
            <a:off x="286603" y="3978513"/>
            <a:ext cx="5428397" cy="0"/>
          </a:xfrm>
          <a:prstGeom prst="line">
            <a:avLst/>
          </a:prstGeom>
          <a:ln w="317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76712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625B0C1-277B-479D-BFD8-2CE403B3EEBF}"/>
              </a:ext>
            </a:extLst>
          </p:cNvPr>
          <p:cNvSpPr>
            <a:spLocks noGrp="1"/>
          </p:cNvSpPr>
          <p:nvPr>
            <p:ph type="title"/>
          </p:nvPr>
        </p:nvSpPr>
        <p:spPr/>
        <p:txBody>
          <a:bodyPr/>
          <a:lstStyle/>
          <a:p>
            <a:r>
              <a:rPr lang="en-US" altLang="zh-TW"/>
              <a:t>Limitations in existing methods</a:t>
            </a:r>
            <a:endParaRPr lang="zh-TW" altLang="en-US"/>
          </a:p>
        </p:txBody>
      </p:sp>
      <p:sp>
        <p:nvSpPr>
          <p:cNvPr id="3" name="內容版面配置區 2">
            <a:extLst>
              <a:ext uri="{FF2B5EF4-FFF2-40B4-BE49-F238E27FC236}">
                <a16:creationId xmlns:a16="http://schemas.microsoft.com/office/drawing/2014/main" id="{4BB283CA-2723-45A8-9AFE-0120D562F6D9}"/>
              </a:ext>
            </a:extLst>
          </p:cNvPr>
          <p:cNvSpPr>
            <a:spLocks noGrp="1"/>
          </p:cNvSpPr>
          <p:nvPr>
            <p:ph idx="1"/>
          </p:nvPr>
        </p:nvSpPr>
        <p:spPr>
          <a:xfrm>
            <a:off x="838200" y="1690688"/>
            <a:ext cx="10515600" cy="4351338"/>
          </a:xfrm>
        </p:spPr>
        <p:txBody>
          <a:bodyPr/>
          <a:lstStyle/>
          <a:p>
            <a:pPr marL="514350" indent="-514350">
              <a:lnSpc>
                <a:spcPct val="150000"/>
              </a:lnSpc>
              <a:buAutoNum type="arabicPeriod"/>
            </a:pPr>
            <a:r>
              <a:rPr lang="en-US" altLang="zh-TW"/>
              <a:t>Instance-level representations </a:t>
            </a:r>
            <a:r>
              <a:rPr lang="en-US" altLang="zh-TW" b="1"/>
              <a:t>may not be suitable </a:t>
            </a:r>
            <a:r>
              <a:rPr lang="en-US" altLang="zh-TW"/>
              <a:t>for tasks that need</a:t>
            </a:r>
            <a:r>
              <a:rPr lang="en-US" altLang="zh-TW">
                <a:solidFill>
                  <a:srgbClr val="FF0000"/>
                </a:solidFill>
              </a:rPr>
              <a:t> </a:t>
            </a:r>
            <a:r>
              <a:rPr lang="en-US" altLang="zh-TW" b="1">
                <a:solidFill>
                  <a:srgbClr val="FF0000"/>
                </a:solidFill>
              </a:rPr>
              <a:t>fine-grained</a:t>
            </a:r>
            <a:r>
              <a:rPr lang="en-US" altLang="zh-TW">
                <a:solidFill>
                  <a:srgbClr val="FF0000"/>
                </a:solidFill>
              </a:rPr>
              <a:t> </a:t>
            </a:r>
            <a:r>
              <a:rPr lang="en-US" altLang="zh-TW"/>
              <a:t>representations.</a:t>
            </a:r>
          </a:p>
          <a:p>
            <a:pPr marL="514350" indent="-514350">
              <a:lnSpc>
                <a:spcPct val="150000"/>
              </a:lnSpc>
              <a:buAutoNum type="arabicPeriod"/>
            </a:pPr>
            <a:r>
              <a:rPr lang="en-US" altLang="zh-TW" b="1">
                <a:solidFill>
                  <a:srgbClr val="FF0000"/>
                </a:solidFill>
              </a:rPr>
              <a:t>Few</a:t>
            </a:r>
            <a:r>
              <a:rPr lang="en-US" altLang="zh-TW"/>
              <a:t> of the existing methods distinguish the </a:t>
            </a:r>
            <a:r>
              <a:rPr lang="en-US" altLang="zh-TW" b="1"/>
              <a:t>multiscale contextual information </a:t>
            </a:r>
            <a:r>
              <a:rPr lang="en-US" altLang="zh-TW"/>
              <a:t>with </a:t>
            </a:r>
            <a:r>
              <a:rPr lang="en-US" altLang="zh-TW" b="1"/>
              <a:t>different granularities</a:t>
            </a:r>
            <a:r>
              <a:rPr lang="en-US" altLang="zh-TW"/>
              <a:t>.</a:t>
            </a:r>
          </a:p>
          <a:p>
            <a:pPr lvl="1">
              <a:lnSpc>
                <a:spcPct val="150000"/>
              </a:lnSpc>
            </a:pPr>
            <a:r>
              <a:rPr lang="en-US" altLang="zh-TW"/>
              <a:t> TNC, T-Loss</a:t>
            </a:r>
          </a:p>
        </p:txBody>
      </p:sp>
      <p:sp>
        <p:nvSpPr>
          <p:cNvPr id="4" name="文字方塊 3">
            <a:extLst>
              <a:ext uri="{FF2B5EF4-FFF2-40B4-BE49-F238E27FC236}">
                <a16:creationId xmlns:a16="http://schemas.microsoft.com/office/drawing/2014/main" id="{9A7442A3-177A-4989-8D0F-3AC1E19DBC16}"/>
              </a:ext>
            </a:extLst>
          </p:cNvPr>
          <p:cNvSpPr txBox="1"/>
          <p:nvPr/>
        </p:nvSpPr>
        <p:spPr>
          <a:xfrm>
            <a:off x="1137882" y="5192192"/>
            <a:ext cx="9916236" cy="1141531"/>
          </a:xfrm>
          <a:prstGeom prst="rect">
            <a:avLst/>
          </a:prstGeom>
          <a:noFill/>
        </p:spPr>
        <p:txBody>
          <a:bodyPr wrap="square" rtlCol="0">
            <a:spAutoFit/>
          </a:bodyPr>
          <a:lstStyle/>
          <a:p>
            <a:pPr>
              <a:lnSpc>
                <a:spcPct val="150000"/>
              </a:lnSpc>
            </a:pPr>
            <a:r>
              <a:rPr lang="en-US" altLang="zh-TW" sz="2400" b="1"/>
              <a:t>Multiscale features may provide </a:t>
            </a:r>
            <a:r>
              <a:rPr lang="en-US" altLang="zh-TW" sz="2400" b="1">
                <a:solidFill>
                  <a:srgbClr val="FF0000"/>
                </a:solidFill>
              </a:rPr>
              <a:t>different levels of semantics </a:t>
            </a:r>
            <a:r>
              <a:rPr lang="en-US" altLang="zh-TW" sz="2400" b="1"/>
              <a:t>and improve the </a:t>
            </a:r>
            <a:r>
              <a:rPr lang="en-US" altLang="zh-TW" sz="2400" b="1">
                <a:solidFill>
                  <a:srgbClr val="FF0000"/>
                </a:solidFill>
              </a:rPr>
              <a:t>generalization capability </a:t>
            </a:r>
            <a:r>
              <a:rPr lang="en-US" altLang="zh-TW" sz="2400" b="1"/>
              <a:t>of learned representations</a:t>
            </a:r>
            <a:endParaRPr lang="zh-TW" altLang="en-US" sz="2400" b="1"/>
          </a:p>
        </p:txBody>
      </p:sp>
    </p:spTree>
    <p:extLst>
      <p:ext uri="{BB962C8B-B14F-4D97-AF65-F5344CB8AC3E}">
        <p14:creationId xmlns:p14="http://schemas.microsoft.com/office/powerpoint/2010/main" val="909703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625B0C1-277B-479D-BFD8-2CE403B3EEBF}"/>
              </a:ext>
            </a:extLst>
          </p:cNvPr>
          <p:cNvSpPr>
            <a:spLocks noGrp="1"/>
          </p:cNvSpPr>
          <p:nvPr>
            <p:ph type="title"/>
          </p:nvPr>
        </p:nvSpPr>
        <p:spPr/>
        <p:txBody>
          <a:bodyPr/>
          <a:lstStyle/>
          <a:p>
            <a:r>
              <a:rPr lang="en-US" altLang="zh-TW"/>
              <a:t>Limitations in existing methods (Cont.)</a:t>
            </a:r>
            <a:endParaRPr lang="zh-TW" altLang="en-US"/>
          </a:p>
        </p:txBody>
      </p:sp>
      <p:sp>
        <p:nvSpPr>
          <p:cNvPr id="3" name="內容版面配置區 2">
            <a:extLst>
              <a:ext uri="{FF2B5EF4-FFF2-40B4-BE49-F238E27FC236}">
                <a16:creationId xmlns:a16="http://schemas.microsoft.com/office/drawing/2014/main" id="{4BB283CA-2723-45A8-9AFE-0120D562F6D9}"/>
              </a:ext>
            </a:extLst>
          </p:cNvPr>
          <p:cNvSpPr>
            <a:spLocks noGrp="1"/>
          </p:cNvSpPr>
          <p:nvPr>
            <p:ph idx="1"/>
          </p:nvPr>
        </p:nvSpPr>
        <p:spPr/>
        <p:txBody>
          <a:bodyPr/>
          <a:lstStyle/>
          <a:p>
            <a:pPr marL="514350" indent="-514350">
              <a:lnSpc>
                <a:spcPct val="150000"/>
              </a:lnSpc>
              <a:buFont typeface="+mj-lt"/>
              <a:buAutoNum type="arabicPeriod" startAt="3"/>
            </a:pPr>
            <a:r>
              <a:rPr lang="en-US" altLang="zh-TW"/>
              <a:t>Most existing methods of unsupervised time series representation are inspired by experiences in </a:t>
            </a:r>
            <a:r>
              <a:rPr lang="en-US" altLang="zh-TW" b="1"/>
              <a:t>CV and NLP domains</a:t>
            </a:r>
          </a:p>
          <a:p>
            <a:pPr lvl="1">
              <a:lnSpc>
                <a:spcPct val="150000"/>
              </a:lnSpc>
            </a:pPr>
            <a:r>
              <a:rPr lang="en-US" altLang="zh-TW" b="1">
                <a:solidFill>
                  <a:srgbClr val="FF0000"/>
                </a:solidFill>
              </a:rPr>
              <a:t>Transformation-invariance &amp;</a:t>
            </a:r>
            <a:r>
              <a:rPr lang="en-US" altLang="zh-TW"/>
              <a:t> </a:t>
            </a:r>
            <a:r>
              <a:rPr lang="en-US" altLang="zh-TW" b="1">
                <a:solidFill>
                  <a:srgbClr val="FF0000"/>
                </a:solidFill>
              </a:rPr>
              <a:t>Cropping invariance</a:t>
            </a:r>
          </a:p>
          <a:p>
            <a:pPr lvl="2">
              <a:lnSpc>
                <a:spcPct val="150000"/>
              </a:lnSpc>
            </a:pPr>
            <a:r>
              <a:rPr lang="en-US" altLang="zh-TW"/>
              <a:t>In time series are not always applicable.</a:t>
            </a:r>
          </a:p>
          <a:p>
            <a:pPr lvl="2">
              <a:lnSpc>
                <a:spcPct val="150000"/>
              </a:lnSpc>
            </a:pPr>
            <a:r>
              <a:rPr lang="en-US" altLang="zh-TW"/>
              <a:t>The distributions and semantics of time series may </a:t>
            </a:r>
            <a:r>
              <a:rPr lang="en-US" altLang="zh-TW" b="1"/>
              <a:t>change over time.</a:t>
            </a:r>
          </a:p>
        </p:txBody>
      </p:sp>
    </p:spTree>
    <p:extLst>
      <p:ext uri="{BB962C8B-B14F-4D97-AF65-F5344CB8AC3E}">
        <p14:creationId xmlns:p14="http://schemas.microsoft.com/office/powerpoint/2010/main" val="3702430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4319089-A544-4BE9-A578-D77092A5A47C}"/>
              </a:ext>
            </a:extLst>
          </p:cNvPr>
          <p:cNvSpPr>
            <a:spLocks noGrp="1"/>
          </p:cNvSpPr>
          <p:nvPr>
            <p:ph type="title"/>
          </p:nvPr>
        </p:nvSpPr>
        <p:spPr>
          <a:xfrm>
            <a:off x="838200" y="269591"/>
            <a:ext cx="10515600" cy="1325563"/>
          </a:xfrm>
        </p:spPr>
        <p:txBody>
          <a:bodyPr/>
          <a:lstStyle/>
          <a:p>
            <a:r>
              <a:rPr lang="en-US" altLang="zh-TW"/>
              <a:t>Contextual Consistency – previous work</a:t>
            </a:r>
            <a:endParaRPr lang="zh-TW" altLang="en-US"/>
          </a:p>
        </p:txBody>
      </p:sp>
      <p:sp>
        <p:nvSpPr>
          <p:cNvPr id="3" name="內容版面配置區 2">
            <a:extLst>
              <a:ext uri="{FF2B5EF4-FFF2-40B4-BE49-F238E27FC236}">
                <a16:creationId xmlns:a16="http://schemas.microsoft.com/office/drawing/2014/main" id="{58227D33-E0F3-48E1-8819-50E3DB981AD1}"/>
              </a:ext>
            </a:extLst>
          </p:cNvPr>
          <p:cNvSpPr>
            <a:spLocks noGrp="1"/>
          </p:cNvSpPr>
          <p:nvPr>
            <p:ph idx="1"/>
          </p:nvPr>
        </p:nvSpPr>
        <p:spPr>
          <a:xfrm>
            <a:off x="838200" y="1473958"/>
            <a:ext cx="10833100" cy="5240741"/>
          </a:xfrm>
        </p:spPr>
        <p:txBody>
          <a:bodyPr>
            <a:normAutofit fontScale="92500" lnSpcReduction="10000"/>
          </a:bodyPr>
          <a:lstStyle/>
          <a:p>
            <a:pPr>
              <a:lnSpc>
                <a:spcPct val="150000"/>
              </a:lnSpc>
            </a:pPr>
            <a:r>
              <a:rPr lang="en-US" altLang="zh-TW"/>
              <a:t>In contrative learning, the </a:t>
            </a:r>
            <a:r>
              <a:rPr lang="en-US" altLang="zh-TW" b="1">
                <a:solidFill>
                  <a:srgbClr val="FF0000"/>
                </a:solidFill>
              </a:rPr>
              <a:t>positive pairs selection </a:t>
            </a:r>
            <a:r>
              <a:rPr lang="en-US" altLang="zh-TW"/>
              <a:t>is important.</a:t>
            </a:r>
          </a:p>
          <a:p>
            <a:pPr>
              <a:lnSpc>
                <a:spcPct val="150000"/>
              </a:lnSpc>
            </a:pPr>
            <a:r>
              <a:rPr lang="en-US" altLang="zh-TW"/>
              <a:t>In the previous works, the strategies are summarized as follows:</a:t>
            </a:r>
            <a:endParaRPr lang="en-US" altLang="zh-TW" b="1"/>
          </a:p>
          <a:p>
            <a:pPr lvl="1">
              <a:lnSpc>
                <a:spcPct val="150000"/>
              </a:lnSpc>
            </a:pPr>
            <a:r>
              <a:rPr lang="en-US" altLang="zh-TW" b="1"/>
              <a:t>Subseries consistency</a:t>
            </a:r>
          </a:p>
          <a:p>
            <a:pPr lvl="2">
              <a:lnSpc>
                <a:spcPct val="150000"/>
              </a:lnSpc>
            </a:pPr>
            <a:r>
              <a:rPr lang="en-US" altLang="zh-TW"/>
              <a:t>Encourages the representation of a time series to be closer its sampled subseries</a:t>
            </a:r>
          </a:p>
          <a:p>
            <a:pPr lvl="1">
              <a:lnSpc>
                <a:spcPct val="150000"/>
              </a:lnSpc>
            </a:pPr>
            <a:r>
              <a:rPr lang="en-US" altLang="zh-TW" b="1"/>
              <a:t>Temporal consistency</a:t>
            </a:r>
          </a:p>
          <a:p>
            <a:pPr lvl="2">
              <a:lnSpc>
                <a:spcPct val="150000"/>
              </a:lnSpc>
            </a:pPr>
            <a:r>
              <a:rPr lang="en-US" altLang="zh-TW"/>
              <a:t>Enforces the local smoothness of representations by choosing adjacent segments as positive samples</a:t>
            </a:r>
          </a:p>
          <a:p>
            <a:pPr lvl="1">
              <a:lnSpc>
                <a:spcPct val="150000"/>
              </a:lnSpc>
            </a:pPr>
            <a:r>
              <a:rPr lang="en-US" altLang="zh-TW" b="1"/>
              <a:t>Transformation consistency</a:t>
            </a:r>
          </a:p>
          <a:p>
            <a:pPr lvl="2">
              <a:lnSpc>
                <a:spcPct val="150000"/>
              </a:lnSpc>
            </a:pPr>
            <a:r>
              <a:rPr lang="en-US" altLang="zh-TW"/>
              <a:t>Augments input series by different transformations, such as scaling, permutation, etc., encouraging the model to learn transformation-invariant representations</a:t>
            </a:r>
            <a:endParaRPr lang="zh-TW" altLang="en-US"/>
          </a:p>
        </p:txBody>
      </p:sp>
      <p:pic>
        <p:nvPicPr>
          <p:cNvPr id="5" name="圖片 4">
            <a:extLst>
              <a:ext uri="{FF2B5EF4-FFF2-40B4-BE49-F238E27FC236}">
                <a16:creationId xmlns:a16="http://schemas.microsoft.com/office/drawing/2014/main" id="{EF6A87D2-5A93-438C-8AA6-4032639600C5}"/>
              </a:ext>
            </a:extLst>
          </p:cNvPr>
          <p:cNvPicPr>
            <a:picLocks noChangeAspect="1"/>
          </p:cNvPicPr>
          <p:nvPr/>
        </p:nvPicPr>
        <p:blipFill>
          <a:blip r:embed="rId3"/>
          <a:stretch>
            <a:fillRect/>
          </a:stretch>
        </p:blipFill>
        <p:spPr>
          <a:xfrm>
            <a:off x="1905000" y="2799521"/>
            <a:ext cx="8102600" cy="3973688"/>
          </a:xfrm>
          <a:prstGeom prst="rect">
            <a:avLst/>
          </a:prstGeom>
        </p:spPr>
      </p:pic>
    </p:spTree>
    <p:extLst>
      <p:ext uri="{BB962C8B-B14F-4D97-AF65-F5344CB8AC3E}">
        <p14:creationId xmlns:p14="http://schemas.microsoft.com/office/powerpoint/2010/main" val="151534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4319089-A544-4BE9-A578-D77092A5A47C}"/>
              </a:ext>
            </a:extLst>
          </p:cNvPr>
          <p:cNvSpPr>
            <a:spLocks noGrp="1"/>
          </p:cNvSpPr>
          <p:nvPr>
            <p:ph type="title"/>
          </p:nvPr>
        </p:nvSpPr>
        <p:spPr>
          <a:xfrm>
            <a:off x="838200" y="269591"/>
            <a:ext cx="10515600" cy="1325563"/>
          </a:xfrm>
        </p:spPr>
        <p:txBody>
          <a:bodyPr/>
          <a:lstStyle/>
          <a:p>
            <a:r>
              <a:rPr lang="en-US" altLang="zh-TW"/>
              <a:t>Contextual Consistency – previous work</a:t>
            </a:r>
            <a:endParaRPr lang="zh-TW" altLang="en-US"/>
          </a:p>
        </p:txBody>
      </p:sp>
      <p:sp>
        <p:nvSpPr>
          <p:cNvPr id="3" name="內容版面配置區 2">
            <a:extLst>
              <a:ext uri="{FF2B5EF4-FFF2-40B4-BE49-F238E27FC236}">
                <a16:creationId xmlns:a16="http://schemas.microsoft.com/office/drawing/2014/main" id="{58227D33-E0F3-48E1-8819-50E3DB981AD1}"/>
              </a:ext>
            </a:extLst>
          </p:cNvPr>
          <p:cNvSpPr>
            <a:spLocks noGrp="1"/>
          </p:cNvSpPr>
          <p:nvPr>
            <p:ph idx="1"/>
          </p:nvPr>
        </p:nvSpPr>
        <p:spPr>
          <a:xfrm>
            <a:off x="838200" y="1595155"/>
            <a:ext cx="5105400" cy="6566304"/>
          </a:xfrm>
        </p:spPr>
        <p:txBody>
          <a:bodyPr>
            <a:normAutofit/>
          </a:bodyPr>
          <a:lstStyle/>
          <a:p>
            <a:pPr>
              <a:lnSpc>
                <a:spcPct val="150000"/>
              </a:lnSpc>
            </a:pPr>
            <a:r>
              <a:rPr lang="en-US" altLang="zh-TW"/>
              <a:t>The green and yellow parts have different patterns.</a:t>
            </a:r>
          </a:p>
          <a:p>
            <a:pPr>
              <a:lnSpc>
                <a:spcPct val="150000"/>
              </a:lnSpc>
            </a:pPr>
            <a:r>
              <a:rPr lang="en-US" altLang="zh-TW"/>
              <a:t>To overcome this problem,  context is generated by </a:t>
            </a:r>
            <a:r>
              <a:rPr lang="en-US" altLang="zh-TW" b="1"/>
              <a:t>applying timestamp masking and random cropping </a:t>
            </a:r>
            <a:r>
              <a:rPr lang="en-US" altLang="zh-TW"/>
              <a:t>on the input time series.</a:t>
            </a:r>
          </a:p>
          <a:p>
            <a:pPr>
              <a:lnSpc>
                <a:spcPct val="150000"/>
              </a:lnSpc>
            </a:pPr>
            <a:endParaRPr lang="en-US" altLang="zh-TW"/>
          </a:p>
        </p:txBody>
      </p:sp>
      <p:pic>
        <p:nvPicPr>
          <p:cNvPr id="5" name="圖片 4">
            <a:extLst>
              <a:ext uri="{FF2B5EF4-FFF2-40B4-BE49-F238E27FC236}">
                <a16:creationId xmlns:a16="http://schemas.microsoft.com/office/drawing/2014/main" id="{3C4B70FD-A551-46BA-BCE3-3E43660385A5}"/>
              </a:ext>
            </a:extLst>
          </p:cNvPr>
          <p:cNvPicPr>
            <a:picLocks noChangeAspect="1"/>
          </p:cNvPicPr>
          <p:nvPr/>
        </p:nvPicPr>
        <p:blipFill>
          <a:blip r:embed="rId2"/>
          <a:stretch>
            <a:fillRect/>
          </a:stretch>
        </p:blipFill>
        <p:spPr>
          <a:xfrm>
            <a:off x="5687723" y="1595154"/>
            <a:ext cx="6504277" cy="4709994"/>
          </a:xfrm>
          <a:prstGeom prst="rect">
            <a:avLst/>
          </a:prstGeom>
        </p:spPr>
      </p:pic>
    </p:spTree>
    <p:extLst>
      <p:ext uri="{BB962C8B-B14F-4D97-AF65-F5344CB8AC3E}">
        <p14:creationId xmlns:p14="http://schemas.microsoft.com/office/powerpoint/2010/main" val="28577743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703056E-5BD3-400D-B191-4A93632E2507}"/>
              </a:ext>
            </a:extLst>
          </p:cNvPr>
          <p:cNvSpPr>
            <a:spLocks noGrp="1"/>
          </p:cNvSpPr>
          <p:nvPr>
            <p:ph type="title"/>
          </p:nvPr>
        </p:nvSpPr>
        <p:spPr/>
        <p:txBody>
          <a:bodyPr/>
          <a:lstStyle/>
          <a:p>
            <a:r>
              <a:rPr lang="en-US" altLang="zh-TW"/>
              <a:t>TS2Vec</a:t>
            </a:r>
            <a:endParaRPr lang="zh-TW" altLang="en-US"/>
          </a:p>
        </p:txBody>
      </p:sp>
      <p:sp>
        <p:nvSpPr>
          <p:cNvPr id="3" name="內容版面配置區 2">
            <a:extLst>
              <a:ext uri="{FF2B5EF4-FFF2-40B4-BE49-F238E27FC236}">
                <a16:creationId xmlns:a16="http://schemas.microsoft.com/office/drawing/2014/main" id="{83DC3B00-889E-4F37-B73A-091210FBDA97}"/>
              </a:ext>
            </a:extLst>
          </p:cNvPr>
          <p:cNvSpPr>
            <a:spLocks noGrp="1"/>
          </p:cNvSpPr>
          <p:nvPr>
            <p:ph idx="1"/>
          </p:nvPr>
        </p:nvSpPr>
        <p:spPr/>
        <p:txBody>
          <a:bodyPr/>
          <a:lstStyle/>
          <a:p>
            <a:pPr>
              <a:lnSpc>
                <a:spcPct val="150000"/>
              </a:lnSpc>
            </a:pPr>
            <a:r>
              <a:rPr lang="en-US" altLang="zh-TW"/>
              <a:t>Enables the representation learning of time series in </a:t>
            </a:r>
            <a:r>
              <a:rPr lang="en-US" altLang="zh-TW" b="1" i="1"/>
              <a:t>all semantic levels</a:t>
            </a:r>
          </a:p>
          <a:p>
            <a:pPr>
              <a:lnSpc>
                <a:spcPct val="150000"/>
              </a:lnSpc>
            </a:pPr>
            <a:r>
              <a:rPr lang="en-US" altLang="zh-TW"/>
              <a:t>It </a:t>
            </a:r>
            <a:r>
              <a:rPr lang="en-US" altLang="zh-TW" b="1" i="1"/>
              <a:t>hierarchically</a:t>
            </a:r>
            <a:r>
              <a:rPr lang="en-US" altLang="zh-TW"/>
              <a:t> discriminates positive and negative samples at instance-wise and temporal dimensions</a:t>
            </a:r>
          </a:p>
          <a:p>
            <a:pPr>
              <a:lnSpc>
                <a:spcPct val="150000"/>
              </a:lnSpc>
            </a:pPr>
            <a:r>
              <a:rPr lang="en-US" altLang="zh-TW"/>
              <a:t>For an arbitrary sub-series, its overall representation can obtained by a </a:t>
            </a:r>
            <a:r>
              <a:rPr lang="en-US" altLang="zh-TW" b="1"/>
              <a:t>max pooling </a:t>
            </a:r>
            <a:r>
              <a:rPr lang="en-US" altLang="zh-TW"/>
              <a:t>over the corresponding timestamps.</a:t>
            </a:r>
            <a:endParaRPr lang="zh-TW" altLang="en-US"/>
          </a:p>
        </p:txBody>
      </p:sp>
    </p:spTree>
    <p:extLst>
      <p:ext uri="{BB962C8B-B14F-4D97-AF65-F5344CB8AC3E}">
        <p14:creationId xmlns:p14="http://schemas.microsoft.com/office/powerpoint/2010/main" val="3169833482"/>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訂 8">
      <a:majorFont>
        <a:latin typeface="PT Serif"/>
        <a:ea typeface="Noto Sans CJK TC Bold"/>
        <a:cs typeface=""/>
      </a:majorFont>
      <a:minorFont>
        <a:latin typeface="PT Serif"/>
        <a:ea typeface="Noto Sans CJK TC Medium"/>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訂 8">
      <a:majorFont>
        <a:latin typeface="PT Serif"/>
        <a:ea typeface="Noto Sans CJK TC Bold"/>
        <a:cs typeface=""/>
      </a:majorFont>
      <a:minorFont>
        <a:latin typeface="PT Serif"/>
        <a:ea typeface="Noto Sans CJK TC Medium"/>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6241</TotalTime>
  <Words>2188</Words>
  <Application>Microsoft Office PowerPoint</Application>
  <PresentationFormat>寬螢幕</PresentationFormat>
  <Paragraphs>251</Paragraphs>
  <Slides>42</Slides>
  <Notes>26</Notes>
  <HiddenSlides>1</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42</vt:i4>
      </vt:variant>
    </vt:vector>
  </HeadingPairs>
  <TitlesOfParts>
    <vt:vector size="48" baseType="lpstr">
      <vt:lpstr>Söhne</vt:lpstr>
      <vt:lpstr>Arial</vt:lpstr>
      <vt:lpstr>Calibri</vt:lpstr>
      <vt:lpstr>Cambria Math</vt:lpstr>
      <vt:lpstr>PT Serif</vt:lpstr>
      <vt:lpstr>Office 佈景主題</vt:lpstr>
      <vt:lpstr>TS2Vec: Towards Universal Representation of Time Series</vt:lpstr>
      <vt:lpstr>Content</vt:lpstr>
      <vt:lpstr>Previous work</vt:lpstr>
      <vt:lpstr>The related work in the past</vt:lpstr>
      <vt:lpstr>Limitations in existing methods</vt:lpstr>
      <vt:lpstr>Limitations in existing methods (Cont.)</vt:lpstr>
      <vt:lpstr>Contextual Consistency – previous work</vt:lpstr>
      <vt:lpstr>Contextual Consistency – previous work</vt:lpstr>
      <vt:lpstr>TS2Vec</vt:lpstr>
      <vt:lpstr>TS2Vec (Cont.)</vt:lpstr>
      <vt:lpstr>Method</vt:lpstr>
      <vt:lpstr>Problem Definition</vt:lpstr>
      <vt:lpstr>The goal</vt:lpstr>
      <vt:lpstr>Model Architecture – Positive pair selection</vt:lpstr>
      <vt:lpstr>Random Cropping</vt:lpstr>
      <vt:lpstr>Model Architecture – The encoder  f_"θ" </vt:lpstr>
      <vt:lpstr>Input projection layer</vt:lpstr>
      <vt:lpstr>Model Architecture – The encoder  f_"θ" </vt:lpstr>
      <vt:lpstr>Timestamp masking module</vt:lpstr>
      <vt:lpstr>Model Architecture – The encoder  f_"θ" </vt:lpstr>
      <vt:lpstr>Dilated CNN module introduction</vt:lpstr>
      <vt:lpstr>Dilated CNN module</vt:lpstr>
      <vt:lpstr>DilatedCovEncoder</vt:lpstr>
      <vt:lpstr>Each cov block’s processing..</vt:lpstr>
      <vt:lpstr>Each cov block’s processing..</vt:lpstr>
      <vt:lpstr>Each cov block’s processing.. </vt:lpstr>
      <vt:lpstr>Each cov block’s processing..</vt:lpstr>
      <vt:lpstr>Hierarchical Contrasting (Loss function)</vt:lpstr>
      <vt:lpstr>PowerPoint 簡報</vt:lpstr>
      <vt:lpstr>Temporal Contrastive Loss</vt:lpstr>
      <vt:lpstr>Instance-wise Contrastive Loss</vt:lpstr>
      <vt:lpstr>The overall loss</vt:lpstr>
      <vt:lpstr>PowerPoint 簡報</vt:lpstr>
      <vt:lpstr>PowerPoint 簡報</vt:lpstr>
      <vt:lpstr>How to handle irregular time series data?</vt:lpstr>
      <vt:lpstr>Time Series Anomaly Detection</vt:lpstr>
      <vt:lpstr>Time Series Anomaly Detection</vt:lpstr>
      <vt:lpstr>Time Series Anomaly Detection</vt:lpstr>
      <vt:lpstr>Conclusion</vt:lpstr>
      <vt:lpstr>Experiment results</vt:lpstr>
      <vt:lpstr>Conclusion</vt:lpstr>
      <vt:lpstr>Thanks for listening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Ryan Wang</dc:creator>
  <cp:lastModifiedBy>Ryan Wang</cp:lastModifiedBy>
  <cp:revision>67</cp:revision>
  <dcterms:created xsi:type="dcterms:W3CDTF">2023-04-16T05:20:30Z</dcterms:created>
  <dcterms:modified xsi:type="dcterms:W3CDTF">2023-04-20T16:43:08Z</dcterms:modified>
</cp:coreProperties>
</file>